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86" r:id="rId2"/>
    <p:sldId id="285" r:id="rId3"/>
    <p:sldId id="261" r:id="rId4"/>
    <p:sldId id="280" r:id="rId5"/>
    <p:sldId id="263" r:id="rId6"/>
    <p:sldId id="291" r:id="rId7"/>
    <p:sldId id="262" r:id="rId8"/>
    <p:sldId id="269" r:id="rId9"/>
    <p:sldId id="270" r:id="rId10"/>
    <p:sldId id="289" r:id="rId11"/>
    <p:sldId id="271" r:id="rId12"/>
    <p:sldId id="272" r:id="rId13"/>
    <p:sldId id="288" r:id="rId14"/>
    <p:sldId id="259" r:id="rId15"/>
    <p:sldId id="273" r:id="rId16"/>
    <p:sldId id="274" r:id="rId17"/>
    <p:sldId id="277" r:id="rId18"/>
    <p:sldId id="276" r:id="rId19"/>
    <p:sldId id="278" r:id="rId20"/>
    <p:sldId id="268" r:id="rId21"/>
    <p:sldId id="256" r:id="rId22"/>
    <p:sldId id="257" r:id="rId23"/>
    <p:sldId id="258" r:id="rId24"/>
    <p:sldId id="281" r:id="rId25"/>
    <p:sldId id="282" r:id="rId26"/>
    <p:sldId id="283" r:id="rId27"/>
    <p:sldId id="287" r:id="rId28"/>
    <p:sldId id="284" r:id="rId29"/>
    <p:sldId id="290" r:id="rId30"/>
    <p:sldId id="293" r:id="rId31"/>
    <p:sldId id="264" r:id="rId32"/>
    <p:sldId id="265" r:id="rId33"/>
    <p:sldId id="275" r:id="rId34"/>
    <p:sldId id="260" r:id="rId35"/>
    <p:sldId id="294" r:id="rId36"/>
    <p:sldId id="26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5431120589093033"/>
          <c:y val="0.5277777777777777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2835010195233866E-2"/>
          <c:y val="0.14786853419535448"/>
          <c:w val="0.885625"/>
          <c:h val="0.74882920884889392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4A76-4218-B929-7301BF103E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028468527"/>
        <c:axId val="2071042335"/>
      </c:bubbleChart>
      <c:valAx>
        <c:axId val="202846852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u="sng" dirty="0"/>
                  <a:t>SYSTEM/PERIPHERAL</a:t>
                </a:r>
                <a:r>
                  <a:rPr lang="en-IN" sz="1400" b="1" u="sng" baseline="0" dirty="0"/>
                  <a:t> INTEGRATION</a:t>
                </a:r>
                <a:endParaRPr lang="en-IN" sz="1400" b="1" u="sng" dirty="0"/>
              </a:p>
            </c:rich>
          </c:tx>
          <c:layout>
            <c:manualLayout>
              <c:xMode val="edge"/>
              <c:yMode val="edge"/>
              <c:x val="0.27626148293963249"/>
              <c:y val="0.904404761904761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71042335"/>
        <c:crosses val="autoZero"/>
        <c:crossBetween val="midCat"/>
      </c:valAx>
      <c:valAx>
        <c:axId val="207104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b="1" u="sng" dirty="0"/>
                  <a:t>OUT</a:t>
                </a:r>
                <a:r>
                  <a:rPr lang="en-IN" sz="1100" b="1" u="sng" baseline="0" dirty="0"/>
                  <a:t> OF THE </a:t>
                </a:r>
              </a:p>
              <a:p>
                <a:pPr>
                  <a:defRPr/>
                </a:pPr>
                <a:r>
                  <a:rPr lang="en-IN" sz="1100" b="1" u="sng" baseline="0" dirty="0"/>
                  <a:t>BOXES FEATURES</a:t>
                </a:r>
                <a:endParaRPr lang="en-IN" sz="1100" b="1" u="sng" dirty="0"/>
              </a:p>
            </c:rich>
          </c:tx>
          <c:layout>
            <c:manualLayout>
              <c:xMode val="edge"/>
              <c:yMode val="edge"/>
              <c:x val="1.3888888888888888E-2"/>
              <c:y val="0.348115235595550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284685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>
          <a:shade val="95000"/>
          <a:satMod val="10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7482797453341934"/>
          <c:y val="0.536588737446732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8912037037037012E-2"/>
          <c:y val="0.15115079365079367"/>
          <c:w val="0.885625"/>
          <c:h val="0.74882920884889392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BB02-42E3-806F-684C1DA75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028468527"/>
        <c:axId val="2071042335"/>
      </c:bubbleChart>
      <c:valAx>
        <c:axId val="202846852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800" b="1" u="sng" dirty="0"/>
                  <a:t>DESIGN</a:t>
                </a:r>
                <a:endParaRPr lang="en-IN" b="1" u="sng" dirty="0"/>
              </a:p>
            </c:rich>
          </c:tx>
          <c:layout>
            <c:manualLayout>
              <c:xMode val="edge"/>
              <c:yMode val="edge"/>
              <c:x val="0.21975283335126425"/>
              <c:y val="0.94274490935873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71042335"/>
        <c:crosses val="autoZero"/>
        <c:crossBetween val="midCat"/>
      </c:valAx>
      <c:valAx>
        <c:axId val="207104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b="1" u="sng" baseline="0" dirty="0"/>
                  <a:t>PRICE</a:t>
                </a:r>
                <a:endParaRPr lang="en-IN" sz="2000" b="1" u="sng" dirty="0"/>
              </a:p>
            </c:rich>
          </c:tx>
          <c:layout>
            <c:manualLayout>
              <c:xMode val="edge"/>
              <c:yMode val="edge"/>
              <c:x val="1.1574074074074073E-2"/>
              <c:y val="0.4473215848018998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284685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>
          <a:shade val="95000"/>
          <a:satMod val="10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6950471334573273E-2"/>
          <c:y val="0.13802193439941943"/>
          <c:w val="0.885625"/>
          <c:h val="0.74882920884889392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A41-47F9-AF6F-8DD7C191B9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2028468527"/>
        <c:axId val="2071042335"/>
      </c:bubbleChart>
      <c:valAx>
        <c:axId val="2028468527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1" u="sng" dirty="0"/>
                  <a:t>MODEL</a:t>
                </a:r>
                <a:r>
                  <a:rPr lang="en-IN" sz="1400" b="1" u="sng" baseline="0" dirty="0"/>
                  <a:t> VARIETY</a:t>
                </a:r>
                <a:endParaRPr lang="en-IN" sz="1400" b="1" u="sng" dirty="0"/>
              </a:p>
            </c:rich>
          </c:tx>
          <c:layout>
            <c:manualLayout>
              <c:xMode val="edge"/>
              <c:yMode val="edge"/>
              <c:x val="0.46652824872107812"/>
              <c:y val="0.9142513637928378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71042335"/>
        <c:crosses val="autoZero"/>
        <c:crossBetween val="midCat"/>
      </c:valAx>
      <c:valAx>
        <c:axId val="2071042335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100" b="1" u="sng" baseline="0" dirty="0"/>
                  <a:t>PERFORMANCE/</a:t>
                </a:r>
              </a:p>
              <a:p>
                <a:pPr>
                  <a:defRPr/>
                </a:pPr>
                <a:r>
                  <a:rPr lang="en-IN" sz="1100" b="1" u="sng" baseline="0" dirty="0"/>
                  <a:t>REPUTATION</a:t>
                </a:r>
                <a:endParaRPr lang="en-IN" sz="1100" b="1" u="sng" dirty="0"/>
              </a:p>
            </c:rich>
          </c:tx>
          <c:layout>
            <c:manualLayout>
              <c:xMode val="edge"/>
              <c:yMode val="edge"/>
              <c:x val="1.3888888888888888E-2"/>
              <c:y val="0.348115235595550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02846852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>
          <a:shade val="95000"/>
          <a:satMod val="10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8E6A8D-5E7F-4F3C-9E18-287CFA7687F8}" type="doc">
      <dgm:prSet loTypeId="urn:microsoft.com/office/officeart/2005/8/layout/radial1" loCatId="relationship" qsTypeId="urn:microsoft.com/office/officeart/2005/8/quickstyle/3d2" qsCatId="3D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A4C6236-6A19-4AD5-AEB7-9F2B0F65FA4A}">
      <dgm:prSet phldrT="[Text]"/>
      <dgm:spPr/>
      <dgm:t>
        <a:bodyPr/>
        <a:lstStyle/>
        <a:p>
          <a:r>
            <a:rPr lang="en-IN" dirty="0"/>
            <a:t>CORE VALUES</a:t>
          </a:r>
        </a:p>
      </dgm:t>
    </dgm:pt>
    <dgm:pt modelId="{5F432DC2-170E-488E-B227-9CF80FB8387B}" type="parTrans" cxnId="{6A2AF448-9F12-45E2-A376-471D7B6DB5E0}">
      <dgm:prSet/>
      <dgm:spPr/>
      <dgm:t>
        <a:bodyPr/>
        <a:lstStyle/>
        <a:p>
          <a:endParaRPr lang="en-IN"/>
        </a:p>
      </dgm:t>
    </dgm:pt>
    <dgm:pt modelId="{2F4EBA66-CD62-445E-B34C-69B59845BBC8}" type="sibTrans" cxnId="{6A2AF448-9F12-45E2-A376-471D7B6DB5E0}">
      <dgm:prSet/>
      <dgm:spPr/>
      <dgm:t>
        <a:bodyPr/>
        <a:lstStyle/>
        <a:p>
          <a:endParaRPr lang="en-IN"/>
        </a:p>
      </dgm:t>
    </dgm:pt>
    <dgm:pt modelId="{04461D7E-DE53-4476-8597-91D8076A602A}">
      <dgm:prSet phldrT="[Text]"/>
      <dgm:spPr/>
      <dgm:t>
        <a:bodyPr/>
        <a:lstStyle/>
        <a:p>
          <a:r>
            <a:rPr lang="en-IN" dirty="0"/>
            <a:t>EDUCATION</a:t>
          </a:r>
        </a:p>
      </dgm:t>
    </dgm:pt>
    <dgm:pt modelId="{78EDDD10-567C-48AD-B553-58F4DD89115E}" type="parTrans" cxnId="{F7A2B53D-EEA5-4B1F-8A55-FB9EE4F23FCE}">
      <dgm:prSet/>
      <dgm:spPr/>
      <dgm:t>
        <a:bodyPr/>
        <a:lstStyle/>
        <a:p>
          <a:endParaRPr lang="en-IN"/>
        </a:p>
      </dgm:t>
    </dgm:pt>
    <dgm:pt modelId="{745AD6D7-0FFF-4727-BF61-897B0C4E7AC0}" type="sibTrans" cxnId="{F7A2B53D-EEA5-4B1F-8A55-FB9EE4F23FCE}">
      <dgm:prSet/>
      <dgm:spPr/>
      <dgm:t>
        <a:bodyPr/>
        <a:lstStyle/>
        <a:p>
          <a:endParaRPr lang="en-IN"/>
        </a:p>
      </dgm:t>
    </dgm:pt>
    <dgm:pt modelId="{21D76DAA-80C6-42F8-B017-57C817021146}">
      <dgm:prSet phldrT="[Text]"/>
      <dgm:spPr/>
      <dgm:t>
        <a:bodyPr/>
        <a:lstStyle/>
        <a:p>
          <a:r>
            <a:rPr lang="en-IN" dirty="0"/>
            <a:t>ENVIRONMENT</a:t>
          </a:r>
        </a:p>
      </dgm:t>
    </dgm:pt>
    <dgm:pt modelId="{2BE047C4-7461-4A32-92D2-7EE64558ADAE}" type="parTrans" cxnId="{B57C539E-B385-4481-B4FB-0953B80896B6}">
      <dgm:prSet/>
      <dgm:spPr/>
      <dgm:t>
        <a:bodyPr/>
        <a:lstStyle/>
        <a:p>
          <a:endParaRPr lang="en-IN"/>
        </a:p>
      </dgm:t>
    </dgm:pt>
    <dgm:pt modelId="{3C253DA5-B73E-474D-9BDD-D76BE90F8693}" type="sibTrans" cxnId="{B57C539E-B385-4481-B4FB-0953B80896B6}">
      <dgm:prSet/>
      <dgm:spPr/>
      <dgm:t>
        <a:bodyPr/>
        <a:lstStyle/>
        <a:p>
          <a:endParaRPr lang="en-IN"/>
        </a:p>
      </dgm:t>
    </dgm:pt>
    <dgm:pt modelId="{A3A1234D-5BDA-4157-AD95-D93BD11545AE}">
      <dgm:prSet phldrT="[Text]"/>
      <dgm:spPr/>
      <dgm:t>
        <a:bodyPr/>
        <a:lstStyle/>
        <a:p>
          <a:r>
            <a:rPr lang="en-IN" dirty="0"/>
            <a:t>ACCESSIBILITY</a:t>
          </a:r>
        </a:p>
      </dgm:t>
    </dgm:pt>
    <dgm:pt modelId="{FD6ACC40-75D2-4676-8533-63985BD7BD8C}" type="parTrans" cxnId="{1C27838B-215E-485E-B9EE-FAA43C498170}">
      <dgm:prSet/>
      <dgm:spPr/>
      <dgm:t>
        <a:bodyPr/>
        <a:lstStyle/>
        <a:p>
          <a:endParaRPr lang="en-IN"/>
        </a:p>
      </dgm:t>
    </dgm:pt>
    <dgm:pt modelId="{B71D9CA0-3A8B-4CFA-8A83-E3B50EC99C76}" type="sibTrans" cxnId="{1C27838B-215E-485E-B9EE-FAA43C498170}">
      <dgm:prSet/>
      <dgm:spPr/>
      <dgm:t>
        <a:bodyPr/>
        <a:lstStyle/>
        <a:p>
          <a:endParaRPr lang="en-IN"/>
        </a:p>
      </dgm:t>
    </dgm:pt>
    <dgm:pt modelId="{F8A95115-60B5-439C-9071-4B9E1975FA7A}">
      <dgm:prSet phldrT="[Text]"/>
      <dgm:spPr/>
      <dgm:t>
        <a:bodyPr/>
        <a:lstStyle/>
        <a:p>
          <a:r>
            <a:rPr lang="en-IN" dirty="0"/>
            <a:t>PRIVACY</a:t>
          </a:r>
        </a:p>
      </dgm:t>
    </dgm:pt>
    <dgm:pt modelId="{7E991081-C7E2-4E3A-98DF-D09363C3F66C}" type="parTrans" cxnId="{55231428-3BFE-4F93-B227-93487928F0BD}">
      <dgm:prSet/>
      <dgm:spPr/>
      <dgm:t>
        <a:bodyPr/>
        <a:lstStyle/>
        <a:p>
          <a:endParaRPr lang="en-IN"/>
        </a:p>
      </dgm:t>
    </dgm:pt>
    <dgm:pt modelId="{004C4288-23AB-44DD-AFF9-7A76E0D7188B}" type="sibTrans" cxnId="{55231428-3BFE-4F93-B227-93487928F0BD}">
      <dgm:prSet/>
      <dgm:spPr/>
      <dgm:t>
        <a:bodyPr/>
        <a:lstStyle/>
        <a:p>
          <a:endParaRPr lang="en-IN"/>
        </a:p>
      </dgm:t>
    </dgm:pt>
    <dgm:pt modelId="{F94F04DC-F7A9-4180-8269-AFF9E18E5C68}">
      <dgm:prSet/>
      <dgm:spPr/>
      <dgm:t>
        <a:bodyPr/>
        <a:lstStyle/>
        <a:p>
          <a:r>
            <a:rPr lang="en-IN" dirty="0"/>
            <a:t>SUPPLIER </a:t>
          </a:r>
        </a:p>
        <a:p>
          <a:r>
            <a:rPr lang="en-IN" dirty="0"/>
            <a:t>RESPONSIBILITY</a:t>
          </a:r>
        </a:p>
      </dgm:t>
    </dgm:pt>
    <dgm:pt modelId="{7077D8DF-B24A-4F75-9221-F3F68952C7C0}" type="parTrans" cxnId="{B9510CE7-5B4C-48BF-B05A-DDFE9D971CA6}">
      <dgm:prSet/>
      <dgm:spPr/>
      <dgm:t>
        <a:bodyPr/>
        <a:lstStyle/>
        <a:p>
          <a:endParaRPr lang="en-IN"/>
        </a:p>
      </dgm:t>
    </dgm:pt>
    <dgm:pt modelId="{2A48FF47-6369-42D0-B36C-604621F82216}" type="sibTrans" cxnId="{B9510CE7-5B4C-48BF-B05A-DDFE9D971CA6}">
      <dgm:prSet/>
      <dgm:spPr/>
      <dgm:t>
        <a:bodyPr/>
        <a:lstStyle/>
        <a:p>
          <a:endParaRPr lang="en-IN"/>
        </a:p>
      </dgm:t>
    </dgm:pt>
    <dgm:pt modelId="{4F0820F0-21DB-43A4-A24C-DCEE592C65F8}">
      <dgm:prSet/>
      <dgm:spPr/>
      <dgm:t>
        <a:bodyPr/>
        <a:lstStyle/>
        <a:p>
          <a:r>
            <a:rPr lang="en-IN" dirty="0"/>
            <a:t>INCLUSION AND DIVERSITY</a:t>
          </a:r>
        </a:p>
      </dgm:t>
    </dgm:pt>
    <dgm:pt modelId="{2C207F4F-229F-41F5-9E6D-DB611E0495A9}" type="parTrans" cxnId="{CADF46AB-E0B6-44CC-8322-61F7CDE357A8}">
      <dgm:prSet/>
      <dgm:spPr/>
      <dgm:t>
        <a:bodyPr/>
        <a:lstStyle/>
        <a:p>
          <a:endParaRPr lang="en-IN"/>
        </a:p>
      </dgm:t>
    </dgm:pt>
    <dgm:pt modelId="{506EBAAC-E507-4531-A7AF-422F9B829D97}" type="sibTrans" cxnId="{CADF46AB-E0B6-44CC-8322-61F7CDE357A8}">
      <dgm:prSet/>
      <dgm:spPr/>
      <dgm:t>
        <a:bodyPr/>
        <a:lstStyle/>
        <a:p>
          <a:endParaRPr lang="en-IN"/>
        </a:p>
      </dgm:t>
    </dgm:pt>
    <dgm:pt modelId="{EB6DDD7D-539D-4818-832B-8AAEE4210087}">
      <dgm:prSet/>
      <dgm:spPr/>
      <dgm:t>
        <a:bodyPr/>
        <a:lstStyle/>
        <a:p>
          <a:r>
            <a:rPr lang="en-GB" dirty="0"/>
            <a:t>Racial Equity and Justice Initiative</a:t>
          </a:r>
          <a:endParaRPr lang="en-IN" dirty="0"/>
        </a:p>
      </dgm:t>
    </dgm:pt>
    <dgm:pt modelId="{EF86A3E6-21BC-48FF-9748-644E4A8773FD}" type="parTrans" cxnId="{E2E92BDF-95CC-4776-90F3-62BE05629480}">
      <dgm:prSet/>
      <dgm:spPr/>
      <dgm:t>
        <a:bodyPr/>
        <a:lstStyle/>
        <a:p>
          <a:endParaRPr lang="en-IN"/>
        </a:p>
      </dgm:t>
    </dgm:pt>
    <dgm:pt modelId="{B99C9F72-2164-4A4A-A7B5-B3B58BBBA2A5}" type="sibTrans" cxnId="{E2E92BDF-95CC-4776-90F3-62BE05629480}">
      <dgm:prSet/>
      <dgm:spPr/>
      <dgm:t>
        <a:bodyPr/>
        <a:lstStyle/>
        <a:p>
          <a:endParaRPr lang="en-IN"/>
        </a:p>
      </dgm:t>
    </dgm:pt>
    <dgm:pt modelId="{1DB1A9C1-28AB-4F59-B709-411D181CB9B8}" type="pres">
      <dgm:prSet presAssocID="{E98E6A8D-5E7F-4F3C-9E18-287CFA7687F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85A44C50-7B88-4464-9813-0A2108B62AA2}" type="pres">
      <dgm:prSet presAssocID="{CA4C6236-6A19-4AD5-AEB7-9F2B0F65FA4A}" presName="centerShape" presStyleLbl="node0" presStyleIdx="0" presStyleCnt="1"/>
      <dgm:spPr/>
    </dgm:pt>
    <dgm:pt modelId="{6CE8429D-0627-4BD3-A3C9-BBBDE1FC4448}" type="pres">
      <dgm:prSet presAssocID="{78EDDD10-567C-48AD-B553-58F4DD89115E}" presName="Name9" presStyleLbl="parChTrans1D2" presStyleIdx="0" presStyleCnt="7"/>
      <dgm:spPr/>
    </dgm:pt>
    <dgm:pt modelId="{3F59377C-A4D9-446B-87A4-B84C62404F00}" type="pres">
      <dgm:prSet presAssocID="{78EDDD10-567C-48AD-B553-58F4DD89115E}" presName="connTx" presStyleLbl="parChTrans1D2" presStyleIdx="0" presStyleCnt="7"/>
      <dgm:spPr/>
    </dgm:pt>
    <dgm:pt modelId="{7B08B3AA-5D82-47CB-A523-3DCB45F147F4}" type="pres">
      <dgm:prSet presAssocID="{04461D7E-DE53-4476-8597-91D8076A602A}" presName="node" presStyleLbl="node1" presStyleIdx="0" presStyleCnt="7">
        <dgm:presLayoutVars>
          <dgm:bulletEnabled val="1"/>
        </dgm:presLayoutVars>
      </dgm:prSet>
      <dgm:spPr/>
    </dgm:pt>
    <dgm:pt modelId="{5F95FC56-8E2F-49CE-A93A-956A021A37D7}" type="pres">
      <dgm:prSet presAssocID="{2BE047C4-7461-4A32-92D2-7EE64558ADAE}" presName="Name9" presStyleLbl="parChTrans1D2" presStyleIdx="1" presStyleCnt="7"/>
      <dgm:spPr/>
    </dgm:pt>
    <dgm:pt modelId="{2ADCF086-B3AC-402D-92B0-0FF6C35856B6}" type="pres">
      <dgm:prSet presAssocID="{2BE047C4-7461-4A32-92D2-7EE64558ADAE}" presName="connTx" presStyleLbl="parChTrans1D2" presStyleIdx="1" presStyleCnt="7"/>
      <dgm:spPr/>
    </dgm:pt>
    <dgm:pt modelId="{B418B223-5033-4164-9C2D-3C2931216A20}" type="pres">
      <dgm:prSet presAssocID="{21D76DAA-80C6-42F8-B017-57C817021146}" presName="node" presStyleLbl="node1" presStyleIdx="1" presStyleCnt="7">
        <dgm:presLayoutVars>
          <dgm:bulletEnabled val="1"/>
        </dgm:presLayoutVars>
      </dgm:prSet>
      <dgm:spPr/>
    </dgm:pt>
    <dgm:pt modelId="{FD76F3FB-FCEC-474B-9531-A631F593B34E}" type="pres">
      <dgm:prSet presAssocID="{FD6ACC40-75D2-4676-8533-63985BD7BD8C}" presName="Name9" presStyleLbl="parChTrans1D2" presStyleIdx="2" presStyleCnt="7"/>
      <dgm:spPr/>
    </dgm:pt>
    <dgm:pt modelId="{3ECFD259-55B5-435F-9C29-EA821DFB199B}" type="pres">
      <dgm:prSet presAssocID="{FD6ACC40-75D2-4676-8533-63985BD7BD8C}" presName="connTx" presStyleLbl="parChTrans1D2" presStyleIdx="2" presStyleCnt="7"/>
      <dgm:spPr/>
    </dgm:pt>
    <dgm:pt modelId="{83D2BBA6-B2A6-4874-A9BC-E9885D43F3F7}" type="pres">
      <dgm:prSet presAssocID="{A3A1234D-5BDA-4157-AD95-D93BD11545AE}" presName="node" presStyleLbl="node1" presStyleIdx="2" presStyleCnt="7">
        <dgm:presLayoutVars>
          <dgm:bulletEnabled val="1"/>
        </dgm:presLayoutVars>
      </dgm:prSet>
      <dgm:spPr/>
    </dgm:pt>
    <dgm:pt modelId="{92F9D99B-6909-42CC-9B2C-8F848100EE74}" type="pres">
      <dgm:prSet presAssocID="{7E991081-C7E2-4E3A-98DF-D09363C3F66C}" presName="Name9" presStyleLbl="parChTrans1D2" presStyleIdx="3" presStyleCnt="7"/>
      <dgm:spPr/>
    </dgm:pt>
    <dgm:pt modelId="{3EE20087-F939-4E00-AABD-2EC2B33EBDD3}" type="pres">
      <dgm:prSet presAssocID="{7E991081-C7E2-4E3A-98DF-D09363C3F66C}" presName="connTx" presStyleLbl="parChTrans1D2" presStyleIdx="3" presStyleCnt="7"/>
      <dgm:spPr/>
    </dgm:pt>
    <dgm:pt modelId="{9379FAC1-44FE-4534-9EBC-5A4F9F1AACFD}" type="pres">
      <dgm:prSet presAssocID="{F8A95115-60B5-439C-9071-4B9E1975FA7A}" presName="node" presStyleLbl="node1" presStyleIdx="3" presStyleCnt="7">
        <dgm:presLayoutVars>
          <dgm:bulletEnabled val="1"/>
        </dgm:presLayoutVars>
      </dgm:prSet>
      <dgm:spPr/>
    </dgm:pt>
    <dgm:pt modelId="{FD9A6D12-E744-409A-8B58-D91CA9CCC246}" type="pres">
      <dgm:prSet presAssocID="{7077D8DF-B24A-4F75-9221-F3F68952C7C0}" presName="Name9" presStyleLbl="parChTrans1D2" presStyleIdx="4" presStyleCnt="7"/>
      <dgm:spPr/>
    </dgm:pt>
    <dgm:pt modelId="{9BC31FEB-FB0D-45A0-A567-FDD0D48D25E7}" type="pres">
      <dgm:prSet presAssocID="{7077D8DF-B24A-4F75-9221-F3F68952C7C0}" presName="connTx" presStyleLbl="parChTrans1D2" presStyleIdx="4" presStyleCnt="7"/>
      <dgm:spPr/>
    </dgm:pt>
    <dgm:pt modelId="{84765C73-EA61-4144-A9ED-671141878885}" type="pres">
      <dgm:prSet presAssocID="{F94F04DC-F7A9-4180-8269-AFF9E18E5C68}" presName="node" presStyleLbl="node1" presStyleIdx="4" presStyleCnt="7">
        <dgm:presLayoutVars>
          <dgm:bulletEnabled val="1"/>
        </dgm:presLayoutVars>
      </dgm:prSet>
      <dgm:spPr/>
    </dgm:pt>
    <dgm:pt modelId="{5C52AC73-1119-492F-831A-6D1AA5983A14}" type="pres">
      <dgm:prSet presAssocID="{2C207F4F-229F-41F5-9E6D-DB611E0495A9}" presName="Name9" presStyleLbl="parChTrans1D2" presStyleIdx="5" presStyleCnt="7"/>
      <dgm:spPr/>
    </dgm:pt>
    <dgm:pt modelId="{D26327A3-2574-4438-99C2-B6811DEFD3BF}" type="pres">
      <dgm:prSet presAssocID="{2C207F4F-229F-41F5-9E6D-DB611E0495A9}" presName="connTx" presStyleLbl="parChTrans1D2" presStyleIdx="5" presStyleCnt="7"/>
      <dgm:spPr/>
    </dgm:pt>
    <dgm:pt modelId="{680D3C75-0CD5-4EED-9260-B86FA985D5EE}" type="pres">
      <dgm:prSet presAssocID="{4F0820F0-21DB-43A4-A24C-DCEE592C65F8}" presName="node" presStyleLbl="node1" presStyleIdx="5" presStyleCnt="7">
        <dgm:presLayoutVars>
          <dgm:bulletEnabled val="1"/>
        </dgm:presLayoutVars>
      </dgm:prSet>
      <dgm:spPr/>
    </dgm:pt>
    <dgm:pt modelId="{A76EC987-5EE2-4D2E-9B55-24483274FC61}" type="pres">
      <dgm:prSet presAssocID="{EF86A3E6-21BC-48FF-9748-644E4A8773FD}" presName="Name9" presStyleLbl="parChTrans1D2" presStyleIdx="6" presStyleCnt="7"/>
      <dgm:spPr/>
    </dgm:pt>
    <dgm:pt modelId="{367D3ADC-DC07-46A0-8032-19E7C9C0EC69}" type="pres">
      <dgm:prSet presAssocID="{EF86A3E6-21BC-48FF-9748-644E4A8773FD}" presName="connTx" presStyleLbl="parChTrans1D2" presStyleIdx="6" presStyleCnt="7"/>
      <dgm:spPr/>
    </dgm:pt>
    <dgm:pt modelId="{3B83F654-F13A-446F-8C10-B71E39E99308}" type="pres">
      <dgm:prSet presAssocID="{EB6DDD7D-539D-4818-832B-8AAEE4210087}" presName="node" presStyleLbl="node1" presStyleIdx="6" presStyleCnt="7">
        <dgm:presLayoutVars>
          <dgm:bulletEnabled val="1"/>
        </dgm:presLayoutVars>
      </dgm:prSet>
      <dgm:spPr/>
    </dgm:pt>
  </dgm:ptLst>
  <dgm:cxnLst>
    <dgm:cxn modelId="{AD938114-8F04-4A60-ABC1-20B36CEA0596}" type="presOf" srcId="{A3A1234D-5BDA-4157-AD95-D93BD11545AE}" destId="{83D2BBA6-B2A6-4874-A9BC-E9885D43F3F7}" srcOrd="0" destOrd="0" presId="urn:microsoft.com/office/officeart/2005/8/layout/radial1"/>
    <dgm:cxn modelId="{68D48020-38E6-43EC-8204-879ECEAA3C68}" type="presOf" srcId="{E98E6A8D-5E7F-4F3C-9E18-287CFA7687F8}" destId="{1DB1A9C1-28AB-4F59-B709-411D181CB9B8}" srcOrd="0" destOrd="0" presId="urn:microsoft.com/office/officeart/2005/8/layout/radial1"/>
    <dgm:cxn modelId="{7A9B7623-CBCB-468F-90CF-930571BB6547}" type="presOf" srcId="{78EDDD10-567C-48AD-B553-58F4DD89115E}" destId="{6CE8429D-0627-4BD3-A3C9-BBBDE1FC4448}" srcOrd="0" destOrd="0" presId="urn:microsoft.com/office/officeart/2005/8/layout/radial1"/>
    <dgm:cxn modelId="{6EE6B723-5BEE-451E-B113-A1C9D515EDF2}" type="presOf" srcId="{FD6ACC40-75D2-4676-8533-63985BD7BD8C}" destId="{FD76F3FB-FCEC-474B-9531-A631F593B34E}" srcOrd="0" destOrd="0" presId="urn:microsoft.com/office/officeart/2005/8/layout/radial1"/>
    <dgm:cxn modelId="{55231428-3BFE-4F93-B227-93487928F0BD}" srcId="{CA4C6236-6A19-4AD5-AEB7-9F2B0F65FA4A}" destId="{F8A95115-60B5-439C-9071-4B9E1975FA7A}" srcOrd="3" destOrd="0" parTransId="{7E991081-C7E2-4E3A-98DF-D09363C3F66C}" sibTransId="{004C4288-23AB-44DD-AFF9-7A76E0D7188B}"/>
    <dgm:cxn modelId="{0B5DC133-C851-4FA7-A584-EECEC6C33331}" type="presOf" srcId="{21D76DAA-80C6-42F8-B017-57C817021146}" destId="{B418B223-5033-4164-9C2D-3C2931216A20}" srcOrd="0" destOrd="0" presId="urn:microsoft.com/office/officeart/2005/8/layout/radial1"/>
    <dgm:cxn modelId="{F7A2B53D-EEA5-4B1F-8A55-FB9EE4F23FCE}" srcId="{CA4C6236-6A19-4AD5-AEB7-9F2B0F65FA4A}" destId="{04461D7E-DE53-4476-8597-91D8076A602A}" srcOrd="0" destOrd="0" parTransId="{78EDDD10-567C-48AD-B553-58F4DD89115E}" sibTransId="{745AD6D7-0FFF-4727-BF61-897B0C4E7AC0}"/>
    <dgm:cxn modelId="{ECE7FD5C-0571-4620-9D67-ABB237F34FB3}" type="presOf" srcId="{7077D8DF-B24A-4F75-9221-F3F68952C7C0}" destId="{FD9A6D12-E744-409A-8B58-D91CA9CCC246}" srcOrd="0" destOrd="0" presId="urn:microsoft.com/office/officeart/2005/8/layout/radial1"/>
    <dgm:cxn modelId="{F77FBC61-1CA0-4EE7-B055-C2FD1B28E804}" type="presOf" srcId="{CA4C6236-6A19-4AD5-AEB7-9F2B0F65FA4A}" destId="{85A44C50-7B88-4464-9813-0A2108B62AA2}" srcOrd="0" destOrd="0" presId="urn:microsoft.com/office/officeart/2005/8/layout/radial1"/>
    <dgm:cxn modelId="{82B90166-E87E-4994-836B-2B5F26CD5A57}" type="presOf" srcId="{EF86A3E6-21BC-48FF-9748-644E4A8773FD}" destId="{A76EC987-5EE2-4D2E-9B55-24483274FC61}" srcOrd="0" destOrd="0" presId="urn:microsoft.com/office/officeart/2005/8/layout/radial1"/>
    <dgm:cxn modelId="{6A2AF448-9F12-45E2-A376-471D7B6DB5E0}" srcId="{E98E6A8D-5E7F-4F3C-9E18-287CFA7687F8}" destId="{CA4C6236-6A19-4AD5-AEB7-9F2B0F65FA4A}" srcOrd="0" destOrd="0" parTransId="{5F432DC2-170E-488E-B227-9CF80FB8387B}" sibTransId="{2F4EBA66-CD62-445E-B34C-69B59845BBC8}"/>
    <dgm:cxn modelId="{77868249-3BF0-4AD6-9A67-70D077ACB0AD}" type="presOf" srcId="{7E991081-C7E2-4E3A-98DF-D09363C3F66C}" destId="{92F9D99B-6909-42CC-9B2C-8F848100EE74}" srcOrd="0" destOrd="0" presId="urn:microsoft.com/office/officeart/2005/8/layout/radial1"/>
    <dgm:cxn modelId="{5719CD6E-CB8A-4E60-A206-EBFB25C48572}" type="presOf" srcId="{EF86A3E6-21BC-48FF-9748-644E4A8773FD}" destId="{367D3ADC-DC07-46A0-8032-19E7C9C0EC69}" srcOrd="1" destOrd="0" presId="urn:microsoft.com/office/officeart/2005/8/layout/radial1"/>
    <dgm:cxn modelId="{83E7FF7C-7918-4DED-895E-C2853CF3E16C}" type="presOf" srcId="{7077D8DF-B24A-4F75-9221-F3F68952C7C0}" destId="{9BC31FEB-FB0D-45A0-A567-FDD0D48D25E7}" srcOrd="1" destOrd="0" presId="urn:microsoft.com/office/officeart/2005/8/layout/radial1"/>
    <dgm:cxn modelId="{9C2AEB87-C350-4CC5-B250-F8C8B6121804}" type="presOf" srcId="{2C207F4F-229F-41F5-9E6D-DB611E0495A9}" destId="{D26327A3-2574-4438-99C2-B6811DEFD3BF}" srcOrd="1" destOrd="0" presId="urn:microsoft.com/office/officeart/2005/8/layout/radial1"/>
    <dgm:cxn modelId="{1C27838B-215E-485E-B9EE-FAA43C498170}" srcId="{CA4C6236-6A19-4AD5-AEB7-9F2B0F65FA4A}" destId="{A3A1234D-5BDA-4157-AD95-D93BD11545AE}" srcOrd="2" destOrd="0" parTransId="{FD6ACC40-75D2-4676-8533-63985BD7BD8C}" sibTransId="{B71D9CA0-3A8B-4CFA-8A83-E3B50EC99C76}"/>
    <dgm:cxn modelId="{71FAED8C-2207-49CA-B3FD-83281824EC8A}" type="presOf" srcId="{2BE047C4-7461-4A32-92D2-7EE64558ADAE}" destId="{2ADCF086-B3AC-402D-92B0-0FF6C35856B6}" srcOrd="1" destOrd="0" presId="urn:microsoft.com/office/officeart/2005/8/layout/radial1"/>
    <dgm:cxn modelId="{157D908E-125B-4D56-967B-C332743D4FA9}" type="presOf" srcId="{FD6ACC40-75D2-4676-8533-63985BD7BD8C}" destId="{3ECFD259-55B5-435F-9C29-EA821DFB199B}" srcOrd="1" destOrd="0" presId="urn:microsoft.com/office/officeart/2005/8/layout/radial1"/>
    <dgm:cxn modelId="{6B4CCF9A-FFC5-4CC4-81C4-829D5BE43BD1}" type="presOf" srcId="{2C207F4F-229F-41F5-9E6D-DB611E0495A9}" destId="{5C52AC73-1119-492F-831A-6D1AA5983A14}" srcOrd="0" destOrd="0" presId="urn:microsoft.com/office/officeart/2005/8/layout/radial1"/>
    <dgm:cxn modelId="{B57C539E-B385-4481-B4FB-0953B80896B6}" srcId="{CA4C6236-6A19-4AD5-AEB7-9F2B0F65FA4A}" destId="{21D76DAA-80C6-42F8-B017-57C817021146}" srcOrd="1" destOrd="0" parTransId="{2BE047C4-7461-4A32-92D2-7EE64558ADAE}" sibTransId="{3C253DA5-B73E-474D-9BDD-D76BE90F8693}"/>
    <dgm:cxn modelId="{8461BEA0-7DC5-4332-A4B7-30F94DC46FA5}" type="presOf" srcId="{F8A95115-60B5-439C-9071-4B9E1975FA7A}" destId="{9379FAC1-44FE-4534-9EBC-5A4F9F1AACFD}" srcOrd="0" destOrd="0" presId="urn:microsoft.com/office/officeart/2005/8/layout/radial1"/>
    <dgm:cxn modelId="{CADF46AB-E0B6-44CC-8322-61F7CDE357A8}" srcId="{CA4C6236-6A19-4AD5-AEB7-9F2B0F65FA4A}" destId="{4F0820F0-21DB-43A4-A24C-DCEE592C65F8}" srcOrd="5" destOrd="0" parTransId="{2C207F4F-229F-41F5-9E6D-DB611E0495A9}" sibTransId="{506EBAAC-E507-4531-A7AF-422F9B829D97}"/>
    <dgm:cxn modelId="{E05236B3-D54F-46A9-94F6-E8BDEE0C4270}" type="presOf" srcId="{EB6DDD7D-539D-4818-832B-8AAEE4210087}" destId="{3B83F654-F13A-446F-8C10-B71E39E99308}" srcOrd="0" destOrd="0" presId="urn:microsoft.com/office/officeart/2005/8/layout/radial1"/>
    <dgm:cxn modelId="{252F88BB-1214-4189-ABB5-CC5DC3C78BE0}" type="presOf" srcId="{7E991081-C7E2-4E3A-98DF-D09363C3F66C}" destId="{3EE20087-F939-4E00-AABD-2EC2B33EBDD3}" srcOrd="1" destOrd="0" presId="urn:microsoft.com/office/officeart/2005/8/layout/radial1"/>
    <dgm:cxn modelId="{D35ADFCB-0ECC-4960-BB9C-6AE3DA4A9C98}" type="presOf" srcId="{F94F04DC-F7A9-4180-8269-AFF9E18E5C68}" destId="{84765C73-EA61-4144-A9ED-671141878885}" srcOrd="0" destOrd="0" presId="urn:microsoft.com/office/officeart/2005/8/layout/radial1"/>
    <dgm:cxn modelId="{1EF527DA-2637-499A-80A8-27570A426552}" type="presOf" srcId="{4F0820F0-21DB-43A4-A24C-DCEE592C65F8}" destId="{680D3C75-0CD5-4EED-9260-B86FA985D5EE}" srcOrd="0" destOrd="0" presId="urn:microsoft.com/office/officeart/2005/8/layout/radial1"/>
    <dgm:cxn modelId="{E2E92BDF-95CC-4776-90F3-62BE05629480}" srcId="{CA4C6236-6A19-4AD5-AEB7-9F2B0F65FA4A}" destId="{EB6DDD7D-539D-4818-832B-8AAEE4210087}" srcOrd="6" destOrd="0" parTransId="{EF86A3E6-21BC-48FF-9748-644E4A8773FD}" sibTransId="{B99C9F72-2164-4A4A-A7B5-B3B58BBBA2A5}"/>
    <dgm:cxn modelId="{7EB680DF-8912-4988-82A8-1264B652EED9}" type="presOf" srcId="{78EDDD10-567C-48AD-B553-58F4DD89115E}" destId="{3F59377C-A4D9-446B-87A4-B84C62404F00}" srcOrd="1" destOrd="0" presId="urn:microsoft.com/office/officeart/2005/8/layout/radial1"/>
    <dgm:cxn modelId="{B9510CE7-5B4C-48BF-B05A-DDFE9D971CA6}" srcId="{CA4C6236-6A19-4AD5-AEB7-9F2B0F65FA4A}" destId="{F94F04DC-F7A9-4180-8269-AFF9E18E5C68}" srcOrd="4" destOrd="0" parTransId="{7077D8DF-B24A-4F75-9221-F3F68952C7C0}" sibTransId="{2A48FF47-6369-42D0-B36C-604621F82216}"/>
    <dgm:cxn modelId="{123DA3ED-E603-498E-A0FB-93A5A0989E17}" type="presOf" srcId="{2BE047C4-7461-4A32-92D2-7EE64558ADAE}" destId="{5F95FC56-8E2F-49CE-A93A-956A021A37D7}" srcOrd="0" destOrd="0" presId="urn:microsoft.com/office/officeart/2005/8/layout/radial1"/>
    <dgm:cxn modelId="{516F70F0-F397-4E0F-A41F-5B092207CDC8}" type="presOf" srcId="{04461D7E-DE53-4476-8597-91D8076A602A}" destId="{7B08B3AA-5D82-47CB-A523-3DCB45F147F4}" srcOrd="0" destOrd="0" presId="urn:microsoft.com/office/officeart/2005/8/layout/radial1"/>
    <dgm:cxn modelId="{111457ED-AD57-4A63-88B3-4DA7A21CCE07}" type="presParOf" srcId="{1DB1A9C1-28AB-4F59-B709-411D181CB9B8}" destId="{85A44C50-7B88-4464-9813-0A2108B62AA2}" srcOrd="0" destOrd="0" presId="urn:microsoft.com/office/officeart/2005/8/layout/radial1"/>
    <dgm:cxn modelId="{62662742-40B5-4728-8860-69E5FAFA6000}" type="presParOf" srcId="{1DB1A9C1-28AB-4F59-B709-411D181CB9B8}" destId="{6CE8429D-0627-4BD3-A3C9-BBBDE1FC4448}" srcOrd="1" destOrd="0" presId="urn:microsoft.com/office/officeart/2005/8/layout/radial1"/>
    <dgm:cxn modelId="{3919EE31-2008-49AD-A54B-B5DD6B0B3E42}" type="presParOf" srcId="{6CE8429D-0627-4BD3-A3C9-BBBDE1FC4448}" destId="{3F59377C-A4D9-446B-87A4-B84C62404F00}" srcOrd="0" destOrd="0" presId="urn:microsoft.com/office/officeart/2005/8/layout/radial1"/>
    <dgm:cxn modelId="{E9CB9157-02A5-4EE3-B9A1-6FDDA3B1C31F}" type="presParOf" srcId="{1DB1A9C1-28AB-4F59-B709-411D181CB9B8}" destId="{7B08B3AA-5D82-47CB-A523-3DCB45F147F4}" srcOrd="2" destOrd="0" presId="urn:microsoft.com/office/officeart/2005/8/layout/radial1"/>
    <dgm:cxn modelId="{DF988AE2-54F9-41DD-8DA9-6139A7BE3964}" type="presParOf" srcId="{1DB1A9C1-28AB-4F59-B709-411D181CB9B8}" destId="{5F95FC56-8E2F-49CE-A93A-956A021A37D7}" srcOrd="3" destOrd="0" presId="urn:microsoft.com/office/officeart/2005/8/layout/radial1"/>
    <dgm:cxn modelId="{84A72300-8A63-4F56-904C-9E732687A535}" type="presParOf" srcId="{5F95FC56-8E2F-49CE-A93A-956A021A37D7}" destId="{2ADCF086-B3AC-402D-92B0-0FF6C35856B6}" srcOrd="0" destOrd="0" presId="urn:microsoft.com/office/officeart/2005/8/layout/radial1"/>
    <dgm:cxn modelId="{AAB0A881-F2EC-4CC6-88E5-116688A690E8}" type="presParOf" srcId="{1DB1A9C1-28AB-4F59-B709-411D181CB9B8}" destId="{B418B223-5033-4164-9C2D-3C2931216A20}" srcOrd="4" destOrd="0" presId="urn:microsoft.com/office/officeart/2005/8/layout/radial1"/>
    <dgm:cxn modelId="{CE9CF693-C460-4C63-9F69-59740B966709}" type="presParOf" srcId="{1DB1A9C1-28AB-4F59-B709-411D181CB9B8}" destId="{FD76F3FB-FCEC-474B-9531-A631F593B34E}" srcOrd="5" destOrd="0" presId="urn:microsoft.com/office/officeart/2005/8/layout/radial1"/>
    <dgm:cxn modelId="{3668894B-E5EA-470B-AB0E-F424D6789315}" type="presParOf" srcId="{FD76F3FB-FCEC-474B-9531-A631F593B34E}" destId="{3ECFD259-55B5-435F-9C29-EA821DFB199B}" srcOrd="0" destOrd="0" presId="urn:microsoft.com/office/officeart/2005/8/layout/radial1"/>
    <dgm:cxn modelId="{DD65D5D4-8EE2-4B28-ADAB-9A6E822C4883}" type="presParOf" srcId="{1DB1A9C1-28AB-4F59-B709-411D181CB9B8}" destId="{83D2BBA6-B2A6-4874-A9BC-E9885D43F3F7}" srcOrd="6" destOrd="0" presId="urn:microsoft.com/office/officeart/2005/8/layout/radial1"/>
    <dgm:cxn modelId="{B5063CFC-D848-46C2-B8B6-EEDE9F18645D}" type="presParOf" srcId="{1DB1A9C1-28AB-4F59-B709-411D181CB9B8}" destId="{92F9D99B-6909-42CC-9B2C-8F848100EE74}" srcOrd="7" destOrd="0" presId="urn:microsoft.com/office/officeart/2005/8/layout/radial1"/>
    <dgm:cxn modelId="{5000567D-A050-4850-B42A-6CCA3008113F}" type="presParOf" srcId="{92F9D99B-6909-42CC-9B2C-8F848100EE74}" destId="{3EE20087-F939-4E00-AABD-2EC2B33EBDD3}" srcOrd="0" destOrd="0" presId="urn:microsoft.com/office/officeart/2005/8/layout/radial1"/>
    <dgm:cxn modelId="{B8BEFCCF-5E3D-425F-878B-B6EA14E01AFA}" type="presParOf" srcId="{1DB1A9C1-28AB-4F59-B709-411D181CB9B8}" destId="{9379FAC1-44FE-4534-9EBC-5A4F9F1AACFD}" srcOrd="8" destOrd="0" presId="urn:microsoft.com/office/officeart/2005/8/layout/radial1"/>
    <dgm:cxn modelId="{835A56F4-1FE5-4560-B0B5-6B23EA95D209}" type="presParOf" srcId="{1DB1A9C1-28AB-4F59-B709-411D181CB9B8}" destId="{FD9A6D12-E744-409A-8B58-D91CA9CCC246}" srcOrd="9" destOrd="0" presId="urn:microsoft.com/office/officeart/2005/8/layout/radial1"/>
    <dgm:cxn modelId="{87838801-DD58-41C1-8403-972C049F8CA2}" type="presParOf" srcId="{FD9A6D12-E744-409A-8B58-D91CA9CCC246}" destId="{9BC31FEB-FB0D-45A0-A567-FDD0D48D25E7}" srcOrd="0" destOrd="0" presId="urn:microsoft.com/office/officeart/2005/8/layout/radial1"/>
    <dgm:cxn modelId="{3A050AC0-D95F-4603-9833-4B0B57D25BDB}" type="presParOf" srcId="{1DB1A9C1-28AB-4F59-B709-411D181CB9B8}" destId="{84765C73-EA61-4144-A9ED-671141878885}" srcOrd="10" destOrd="0" presId="urn:microsoft.com/office/officeart/2005/8/layout/radial1"/>
    <dgm:cxn modelId="{EF9594FF-1B94-43A4-A5B8-4D1EDD947B45}" type="presParOf" srcId="{1DB1A9C1-28AB-4F59-B709-411D181CB9B8}" destId="{5C52AC73-1119-492F-831A-6D1AA5983A14}" srcOrd="11" destOrd="0" presId="urn:microsoft.com/office/officeart/2005/8/layout/radial1"/>
    <dgm:cxn modelId="{898EB4FF-C6B9-4B45-9468-EC30E940BD7C}" type="presParOf" srcId="{5C52AC73-1119-492F-831A-6D1AA5983A14}" destId="{D26327A3-2574-4438-99C2-B6811DEFD3BF}" srcOrd="0" destOrd="0" presId="urn:microsoft.com/office/officeart/2005/8/layout/radial1"/>
    <dgm:cxn modelId="{04A7C688-8420-48EB-9389-EAD671847A9B}" type="presParOf" srcId="{1DB1A9C1-28AB-4F59-B709-411D181CB9B8}" destId="{680D3C75-0CD5-4EED-9260-B86FA985D5EE}" srcOrd="12" destOrd="0" presId="urn:microsoft.com/office/officeart/2005/8/layout/radial1"/>
    <dgm:cxn modelId="{3304AEF3-54DC-45D9-8ACF-B4D80E16D68E}" type="presParOf" srcId="{1DB1A9C1-28AB-4F59-B709-411D181CB9B8}" destId="{A76EC987-5EE2-4D2E-9B55-24483274FC61}" srcOrd="13" destOrd="0" presId="urn:microsoft.com/office/officeart/2005/8/layout/radial1"/>
    <dgm:cxn modelId="{F9D46BC3-608A-4420-9385-A0E057E0F064}" type="presParOf" srcId="{A76EC987-5EE2-4D2E-9B55-24483274FC61}" destId="{367D3ADC-DC07-46A0-8032-19E7C9C0EC69}" srcOrd="0" destOrd="0" presId="urn:microsoft.com/office/officeart/2005/8/layout/radial1"/>
    <dgm:cxn modelId="{19A60D21-42B4-4E6E-9580-E43A5BC7C46A}" type="presParOf" srcId="{1DB1A9C1-28AB-4F59-B709-411D181CB9B8}" destId="{3B83F654-F13A-446F-8C10-B71E39E99308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D9973-C4A4-434D-ACF5-9278A8C54E96}" type="doc">
      <dgm:prSet loTypeId="urn:microsoft.com/office/officeart/2005/8/layout/venn2" loCatId="relationship" qsTypeId="urn:microsoft.com/office/officeart/2005/8/quickstyle/3d4" qsCatId="3D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4E2505F-216E-4FA0-824A-61716DA86A42}">
      <dgm:prSet phldrT="[Text]"/>
      <dgm:spPr/>
      <dgm:t>
        <a:bodyPr/>
        <a:lstStyle/>
        <a:p>
          <a:r>
            <a:rPr lang="en-IN" dirty="0"/>
            <a:t>MACRO-EXTERNAL</a:t>
          </a:r>
        </a:p>
        <a:p>
          <a:r>
            <a:rPr lang="en-IN" dirty="0"/>
            <a:t>ENVIRONMENT</a:t>
          </a:r>
        </a:p>
      </dgm:t>
    </dgm:pt>
    <dgm:pt modelId="{5F1D8729-3B71-4D76-BA79-7D208DE95D0A}" type="parTrans" cxnId="{02671659-4615-4389-9B90-08E99055E258}">
      <dgm:prSet/>
      <dgm:spPr/>
      <dgm:t>
        <a:bodyPr/>
        <a:lstStyle/>
        <a:p>
          <a:endParaRPr lang="en-IN"/>
        </a:p>
      </dgm:t>
    </dgm:pt>
    <dgm:pt modelId="{A910B8AE-9254-428F-AEF7-14C924FE1114}" type="sibTrans" cxnId="{02671659-4615-4389-9B90-08E99055E258}">
      <dgm:prSet/>
      <dgm:spPr/>
      <dgm:t>
        <a:bodyPr/>
        <a:lstStyle/>
        <a:p>
          <a:endParaRPr lang="en-IN"/>
        </a:p>
      </dgm:t>
    </dgm:pt>
    <dgm:pt modelId="{1581C8A3-5431-40D2-AB21-8BB41F96AF7A}">
      <dgm:prSet phldrT="[Text]"/>
      <dgm:spPr/>
      <dgm:t>
        <a:bodyPr/>
        <a:lstStyle/>
        <a:p>
          <a:r>
            <a:rPr lang="en-IN" dirty="0"/>
            <a:t>MICRO-EXTERNAL</a:t>
          </a:r>
        </a:p>
        <a:p>
          <a:r>
            <a:rPr lang="en-IN" dirty="0"/>
            <a:t>ENVIRONMENT</a:t>
          </a:r>
        </a:p>
      </dgm:t>
    </dgm:pt>
    <dgm:pt modelId="{EAE068E2-B91C-4053-B86E-5D94F05B1A41}" type="parTrans" cxnId="{74E750B4-29F3-43E9-90D4-17AAA6E02878}">
      <dgm:prSet/>
      <dgm:spPr/>
      <dgm:t>
        <a:bodyPr/>
        <a:lstStyle/>
        <a:p>
          <a:endParaRPr lang="en-IN"/>
        </a:p>
      </dgm:t>
    </dgm:pt>
    <dgm:pt modelId="{E1241822-F8C6-4331-945B-850402605D7B}" type="sibTrans" cxnId="{74E750B4-29F3-43E9-90D4-17AAA6E02878}">
      <dgm:prSet/>
      <dgm:spPr/>
      <dgm:t>
        <a:bodyPr/>
        <a:lstStyle/>
        <a:p>
          <a:endParaRPr lang="en-IN"/>
        </a:p>
      </dgm:t>
    </dgm:pt>
    <dgm:pt modelId="{3CDD8EEF-7D55-48D6-88B5-0A9F9958C799}">
      <dgm:prSet phldrT="[Text]"/>
      <dgm:spPr/>
      <dgm:t>
        <a:bodyPr/>
        <a:lstStyle/>
        <a:p>
          <a:r>
            <a:rPr lang="en-IN" dirty="0"/>
            <a:t>EXTERNAL STRATEGIC FACTORS</a:t>
          </a:r>
        </a:p>
      </dgm:t>
    </dgm:pt>
    <dgm:pt modelId="{2E02E22A-0D3A-42FA-8F29-ABC21623EE27}" type="parTrans" cxnId="{DACC598A-5EBC-4CBD-880A-13263C849F8A}">
      <dgm:prSet/>
      <dgm:spPr/>
      <dgm:t>
        <a:bodyPr/>
        <a:lstStyle/>
        <a:p>
          <a:endParaRPr lang="en-IN"/>
        </a:p>
      </dgm:t>
    </dgm:pt>
    <dgm:pt modelId="{D6E33D18-7D81-468F-ABAB-151B7CE6D4C2}" type="sibTrans" cxnId="{DACC598A-5EBC-4CBD-880A-13263C849F8A}">
      <dgm:prSet/>
      <dgm:spPr/>
      <dgm:t>
        <a:bodyPr/>
        <a:lstStyle/>
        <a:p>
          <a:endParaRPr lang="en-IN"/>
        </a:p>
      </dgm:t>
    </dgm:pt>
    <dgm:pt modelId="{642211D9-3E0F-4ABA-912B-AB24B50D45A0}" type="pres">
      <dgm:prSet presAssocID="{CF1D9973-C4A4-434D-ACF5-9278A8C54E96}" presName="Name0" presStyleCnt="0">
        <dgm:presLayoutVars>
          <dgm:chMax val="7"/>
          <dgm:resizeHandles val="exact"/>
        </dgm:presLayoutVars>
      </dgm:prSet>
      <dgm:spPr/>
    </dgm:pt>
    <dgm:pt modelId="{3AA0C2B4-C3EC-4CDD-838B-34101A526A57}" type="pres">
      <dgm:prSet presAssocID="{CF1D9973-C4A4-434D-ACF5-9278A8C54E96}" presName="comp1" presStyleCnt="0"/>
      <dgm:spPr/>
    </dgm:pt>
    <dgm:pt modelId="{7F68A1EB-81BC-4F32-BE8E-8C90A6DBE163}" type="pres">
      <dgm:prSet presAssocID="{CF1D9973-C4A4-434D-ACF5-9278A8C54E96}" presName="circle1" presStyleLbl="node1" presStyleIdx="0" presStyleCnt="3" custScaleX="120727" custLinFactNeighborX="88" custLinFactNeighborY="0"/>
      <dgm:spPr/>
    </dgm:pt>
    <dgm:pt modelId="{B61FCCCD-6D81-4ACA-8BFD-B2D117BCD520}" type="pres">
      <dgm:prSet presAssocID="{CF1D9973-C4A4-434D-ACF5-9278A8C54E96}" presName="c1text" presStyleLbl="node1" presStyleIdx="0" presStyleCnt="3">
        <dgm:presLayoutVars>
          <dgm:bulletEnabled val="1"/>
        </dgm:presLayoutVars>
      </dgm:prSet>
      <dgm:spPr/>
    </dgm:pt>
    <dgm:pt modelId="{0043C5BF-13F7-4DE8-891E-4D55BD5941A2}" type="pres">
      <dgm:prSet presAssocID="{CF1D9973-C4A4-434D-ACF5-9278A8C54E96}" presName="comp2" presStyleCnt="0"/>
      <dgm:spPr/>
    </dgm:pt>
    <dgm:pt modelId="{E9463324-1AA6-417C-A968-7912EAE43076}" type="pres">
      <dgm:prSet presAssocID="{CF1D9973-C4A4-434D-ACF5-9278A8C54E96}" presName="circle2" presStyleLbl="node1" presStyleIdx="1" presStyleCnt="3" custScaleX="114424" custLinFactNeighborX="954" custLinFactNeighborY="-752"/>
      <dgm:spPr/>
    </dgm:pt>
    <dgm:pt modelId="{665F0B12-3E14-4A26-A59A-B3854E8F6C7D}" type="pres">
      <dgm:prSet presAssocID="{CF1D9973-C4A4-434D-ACF5-9278A8C54E96}" presName="c2text" presStyleLbl="node1" presStyleIdx="1" presStyleCnt="3">
        <dgm:presLayoutVars>
          <dgm:bulletEnabled val="1"/>
        </dgm:presLayoutVars>
      </dgm:prSet>
      <dgm:spPr/>
    </dgm:pt>
    <dgm:pt modelId="{8C44594C-EA61-4C5C-AAB7-40981EA2FB5E}" type="pres">
      <dgm:prSet presAssocID="{CF1D9973-C4A4-434D-ACF5-9278A8C54E96}" presName="comp3" presStyleCnt="0"/>
      <dgm:spPr/>
    </dgm:pt>
    <dgm:pt modelId="{F45B6C56-B853-44D7-AABC-878B95281791}" type="pres">
      <dgm:prSet presAssocID="{CF1D9973-C4A4-434D-ACF5-9278A8C54E96}" presName="circle3" presStyleLbl="node1" presStyleIdx="2" presStyleCnt="3" custScaleX="81455" custScaleY="84000" custLinFactNeighborX="-485" custLinFactNeighborY="8000"/>
      <dgm:spPr/>
    </dgm:pt>
    <dgm:pt modelId="{A8B4147F-9026-4E75-A97E-85FC2D89B166}" type="pres">
      <dgm:prSet presAssocID="{CF1D9973-C4A4-434D-ACF5-9278A8C54E96}" presName="c3text" presStyleLbl="node1" presStyleIdx="2" presStyleCnt="3">
        <dgm:presLayoutVars>
          <dgm:bulletEnabled val="1"/>
        </dgm:presLayoutVars>
      </dgm:prSet>
      <dgm:spPr/>
    </dgm:pt>
  </dgm:ptLst>
  <dgm:cxnLst>
    <dgm:cxn modelId="{73B5BF01-FF14-4D74-87BF-3478DB23C38C}" type="presOf" srcId="{64E2505F-216E-4FA0-824A-61716DA86A42}" destId="{7F68A1EB-81BC-4F32-BE8E-8C90A6DBE163}" srcOrd="0" destOrd="0" presId="urn:microsoft.com/office/officeart/2005/8/layout/venn2"/>
    <dgm:cxn modelId="{89078A61-5DFA-469D-8E1A-4A400F995270}" type="presOf" srcId="{3CDD8EEF-7D55-48D6-88B5-0A9F9958C799}" destId="{F45B6C56-B853-44D7-AABC-878B95281791}" srcOrd="0" destOrd="0" presId="urn:microsoft.com/office/officeart/2005/8/layout/venn2"/>
    <dgm:cxn modelId="{02B23553-5AFF-4FF0-AB19-61765B601BF2}" type="presOf" srcId="{CF1D9973-C4A4-434D-ACF5-9278A8C54E96}" destId="{642211D9-3E0F-4ABA-912B-AB24B50D45A0}" srcOrd="0" destOrd="0" presId="urn:microsoft.com/office/officeart/2005/8/layout/venn2"/>
    <dgm:cxn modelId="{02671659-4615-4389-9B90-08E99055E258}" srcId="{CF1D9973-C4A4-434D-ACF5-9278A8C54E96}" destId="{64E2505F-216E-4FA0-824A-61716DA86A42}" srcOrd="0" destOrd="0" parTransId="{5F1D8729-3B71-4D76-BA79-7D208DE95D0A}" sibTransId="{A910B8AE-9254-428F-AEF7-14C924FE1114}"/>
    <dgm:cxn modelId="{DACC598A-5EBC-4CBD-880A-13263C849F8A}" srcId="{CF1D9973-C4A4-434D-ACF5-9278A8C54E96}" destId="{3CDD8EEF-7D55-48D6-88B5-0A9F9958C799}" srcOrd="2" destOrd="0" parTransId="{2E02E22A-0D3A-42FA-8F29-ABC21623EE27}" sibTransId="{D6E33D18-7D81-468F-ABAB-151B7CE6D4C2}"/>
    <dgm:cxn modelId="{F1AD6299-CD83-4E4F-A3FB-57EE374B7A40}" type="presOf" srcId="{64E2505F-216E-4FA0-824A-61716DA86A42}" destId="{B61FCCCD-6D81-4ACA-8BFD-B2D117BCD520}" srcOrd="1" destOrd="0" presId="urn:microsoft.com/office/officeart/2005/8/layout/venn2"/>
    <dgm:cxn modelId="{3D4AC2A5-D2EA-4FC7-B631-18213EDE726C}" type="presOf" srcId="{1581C8A3-5431-40D2-AB21-8BB41F96AF7A}" destId="{E9463324-1AA6-417C-A968-7912EAE43076}" srcOrd="0" destOrd="0" presId="urn:microsoft.com/office/officeart/2005/8/layout/venn2"/>
    <dgm:cxn modelId="{74E750B4-29F3-43E9-90D4-17AAA6E02878}" srcId="{CF1D9973-C4A4-434D-ACF5-9278A8C54E96}" destId="{1581C8A3-5431-40D2-AB21-8BB41F96AF7A}" srcOrd="1" destOrd="0" parTransId="{EAE068E2-B91C-4053-B86E-5D94F05B1A41}" sibTransId="{E1241822-F8C6-4331-945B-850402605D7B}"/>
    <dgm:cxn modelId="{478DD5E2-5902-473E-A637-0EBD7DE9405E}" type="presOf" srcId="{3CDD8EEF-7D55-48D6-88B5-0A9F9958C799}" destId="{A8B4147F-9026-4E75-A97E-85FC2D89B166}" srcOrd="1" destOrd="0" presId="urn:microsoft.com/office/officeart/2005/8/layout/venn2"/>
    <dgm:cxn modelId="{C0531CE6-A576-4723-A556-88400789573B}" type="presOf" srcId="{1581C8A3-5431-40D2-AB21-8BB41F96AF7A}" destId="{665F0B12-3E14-4A26-A59A-B3854E8F6C7D}" srcOrd="1" destOrd="0" presId="urn:microsoft.com/office/officeart/2005/8/layout/venn2"/>
    <dgm:cxn modelId="{D1CD87FE-8259-4F39-9BE6-89CEF0DE1EA0}" type="presParOf" srcId="{642211D9-3E0F-4ABA-912B-AB24B50D45A0}" destId="{3AA0C2B4-C3EC-4CDD-838B-34101A526A57}" srcOrd="0" destOrd="0" presId="urn:microsoft.com/office/officeart/2005/8/layout/venn2"/>
    <dgm:cxn modelId="{FF735F1E-279C-46BC-B14B-FEE1202DBA82}" type="presParOf" srcId="{3AA0C2B4-C3EC-4CDD-838B-34101A526A57}" destId="{7F68A1EB-81BC-4F32-BE8E-8C90A6DBE163}" srcOrd="0" destOrd="0" presId="urn:microsoft.com/office/officeart/2005/8/layout/venn2"/>
    <dgm:cxn modelId="{312A8781-DAEE-4B0F-9EAA-34716E4E53CE}" type="presParOf" srcId="{3AA0C2B4-C3EC-4CDD-838B-34101A526A57}" destId="{B61FCCCD-6D81-4ACA-8BFD-B2D117BCD520}" srcOrd="1" destOrd="0" presId="urn:microsoft.com/office/officeart/2005/8/layout/venn2"/>
    <dgm:cxn modelId="{82147E08-71AE-492B-B12A-F4E3949C134D}" type="presParOf" srcId="{642211D9-3E0F-4ABA-912B-AB24B50D45A0}" destId="{0043C5BF-13F7-4DE8-891E-4D55BD5941A2}" srcOrd="1" destOrd="0" presId="urn:microsoft.com/office/officeart/2005/8/layout/venn2"/>
    <dgm:cxn modelId="{CA7C3C2D-C0F5-4598-B85C-099D8304171F}" type="presParOf" srcId="{0043C5BF-13F7-4DE8-891E-4D55BD5941A2}" destId="{E9463324-1AA6-417C-A968-7912EAE43076}" srcOrd="0" destOrd="0" presId="urn:microsoft.com/office/officeart/2005/8/layout/venn2"/>
    <dgm:cxn modelId="{BB39BAB9-D378-4886-9071-263912A1BA5A}" type="presParOf" srcId="{0043C5BF-13F7-4DE8-891E-4D55BD5941A2}" destId="{665F0B12-3E14-4A26-A59A-B3854E8F6C7D}" srcOrd="1" destOrd="0" presId="urn:microsoft.com/office/officeart/2005/8/layout/venn2"/>
    <dgm:cxn modelId="{9652A8E4-1B0D-49CF-95DF-D42DDCF63057}" type="presParOf" srcId="{642211D9-3E0F-4ABA-912B-AB24B50D45A0}" destId="{8C44594C-EA61-4C5C-AAB7-40981EA2FB5E}" srcOrd="2" destOrd="0" presId="urn:microsoft.com/office/officeart/2005/8/layout/venn2"/>
    <dgm:cxn modelId="{450176AF-C6C7-47D0-B336-D2569D05B3F2}" type="presParOf" srcId="{8C44594C-EA61-4C5C-AAB7-40981EA2FB5E}" destId="{F45B6C56-B853-44D7-AABC-878B95281791}" srcOrd="0" destOrd="0" presId="urn:microsoft.com/office/officeart/2005/8/layout/venn2"/>
    <dgm:cxn modelId="{6E82CA5F-7718-4122-BDE8-BFC26973407C}" type="presParOf" srcId="{8C44594C-EA61-4C5C-AAB7-40981EA2FB5E}" destId="{A8B4147F-9026-4E75-A97E-85FC2D89B166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55F179-84AB-4C02-81A3-E7E48657C6A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</dgm:pt>
    <dgm:pt modelId="{BBB715BA-380A-4624-9D60-438257E61043}">
      <dgm:prSet phldrT="[Text]"/>
      <dgm:spPr/>
      <dgm:t>
        <a:bodyPr/>
        <a:lstStyle/>
        <a:p>
          <a:r>
            <a:rPr lang="en-GB" dirty="0"/>
            <a:t>Trade tensions</a:t>
          </a:r>
          <a:endParaRPr lang="en-IN" dirty="0"/>
        </a:p>
        <a:p>
          <a:r>
            <a:rPr lang="en-GB" b="1" dirty="0">
              <a:solidFill>
                <a:schemeClr val="tx1"/>
              </a:solidFill>
            </a:rPr>
            <a:t>Government regulations</a:t>
          </a:r>
          <a:endParaRPr lang="en-IN" b="1" dirty="0">
            <a:solidFill>
              <a:schemeClr val="tx1"/>
            </a:solidFill>
          </a:endParaRPr>
        </a:p>
        <a:p>
          <a:r>
            <a:rPr lang="en-GB" dirty="0"/>
            <a:t>Political instability</a:t>
          </a:r>
          <a:endParaRPr lang="en-IN" dirty="0"/>
        </a:p>
      </dgm:t>
    </dgm:pt>
    <dgm:pt modelId="{B39CBA1C-3679-4468-884A-3B2874857F69}" type="parTrans" cxnId="{9174975A-8CCF-405F-A4F4-3E237996FCF2}">
      <dgm:prSet/>
      <dgm:spPr/>
      <dgm:t>
        <a:bodyPr/>
        <a:lstStyle/>
        <a:p>
          <a:endParaRPr lang="en-IN"/>
        </a:p>
      </dgm:t>
    </dgm:pt>
    <dgm:pt modelId="{FA29E238-7076-45DD-96CE-35D9D73C11CC}" type="sibTrans" cxnId="{9174975A-8CCF-405F-A4F4-3E237996FCF2}">
      <dgm:prSet/>
      <dgm:spPr/>
      <dgm:t>
        <a:bodyPr/>
        <a:lstStyle/>
        <a:p>
          <a:endParaRPr lang="en-IN"/>
        </a:p>
      </dgm:t>
    </dgm:pt>
    <dgm:pt modelId="{8F9BD41A-563B-4FB4-84B9-EFEAC42E14B0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Global economic slowdown</a:t>
          </a:r>
          <a:endParaRPr lang="en-IN" b="1" dirty="0">
            <a:solidFill>
              <a:schemeClr val="tx1"/>
            </a:solidFill>
          </a:endParaRPr>
        </a:p>
        <a:p>
          <a:r>
            <a:rPr lang="en-GB" dirty="0"/>
            <a:t>Fluctuating currency exchange rates </a:t>
          </a:r>
          <a:endParaRPr lang="en-IN" dirty="0"/>
        </a:p>
        <a:p>
          <a:r>
            <a:rPr lang="en-GB" dirty="0"/>
            <a:t>Rising inflation</a:t>
          </a:r>
          <a:endParaRPr lang="en-IN" b="1" u="sng" dirty="0"/>
        </a:p>
      </dgm:t>
    </dgm:pt>
    <dgm:pt modelId="{4F6EE4F3-E730-43B5-88F6-247E64FA90AC}" type="parTrans" cxnId="{74AE7D3F-7AF5-49E5-9D0A-FADDF5594337}">
      <dgm:prSet/>
      <dgm:spPr/>
      <dgm:t>
        <a:bodyPr/>
        <a:lstStyle/>
        <a:p>
          <a:endParaRPr lang="en-IN"/>
        </a:p>
      </dgm:t>
    </dgm:pt>
    <dgm:pt modelId="{09D0A2B2-27D3-4DC5-BF2F-BF41046782A3}" type="sibTrans" cxnId="{74AE7D3F-7AF5-49E5-9D0A-FADDF5594337}">
      <dgm:prSet/>
      <dgm:spPr/>
      <dgm:t>
        <a:bodyPr/>
        <a:lstStyle/>
        <a:p>
          <a:endParaRPr lang="en-IN"/>
        </a:p>
      </dgm:t>
    </dgm:pt>
    <dgm:pt modelId="{F1AB4424-9286-49FC-9F0C-27572B846159}">
      <dgm:prSet phldrT="[Text]"/>
      <dgm:spPr/>
      <dgm:t>
        <a:bodyPr/>
        <a:lstStyle/>
        <a:p>
          <a:r>
            <a:rPr lang="en-GB" b="1" dirty="0">
              <a:solidFill>
                <a:schemeClr val="tx1"/>
              </a:solidFill>
            </a:rPr>
            <a:t>Shifting consumer preferences</a:t>
          </a:r>
          <a:endParaRPr lang="en-IN" b="1" dirty="0">
            <a:solidFill>
              <a:schemeClr val="tx1"/>
            </a:solidFill>
          </a:endParaRPr>
        </a:p>
        <a:p>
          <a:r>
            <a:rPr lang="en-GB" dirty="0"/>
            <a:t>Increased focus on privacy</a:t>
          </a:r>
          <a:endParaRPr lang="en-IN" dirty="0"/>
        </a:p>
        <a:p>
          <a:r>
            <a:rPr lang="en-GB" dirty="0"/>
            <a:t>Diversity and inclusion</a:t>
          </a:r>
          <a:endParaRPr lang="en-IN" b="1" i="0" u="sng" dirty="0">
            <a:effectLst/>
          </a:endParaRPr>
        </a:p>
      </dgm:t>
    </dgm:pt>
    <dgm:pt modelId="{34AB1C1F-403F-426D-80F6-F0D854DBB0C2}" type="parTrans" cxnId="{E64B7D45-A5F9-4ED7-B79E-4E32B863CBC1}">
      <dgm:prSet/>
      <dgm:spPr/>
      <dgm:t>
        <a:bodyPr/>
        <a:lstStyle/>
        <a:p>
          <a:endParaRPr lang="en-IN"/>
        </a:p>
      </dgm:t>
    </dgm:pt>
    <dgm:pt modelId="{C0BC8B62-CC85-4A94-925D-79D669D5F068}" type="sibTrans" cxnId="{E64B7D45-A5F9-4ED7-B79E-4E32B863CBC1}">
      <dgm:prSet/>
      <dgm:spPr/>
      <dgm:t>
        <a:bodyPr/>
        <a:lstStyle/>
        <a:p>
          <a:endParaRPr lang="en-IN"/>
        </a:p>
      </dgm:t>
    </dgm:pt>
    <dgm:pt modelId="{948B36B5-B92E-439D-990F-0B068EA9737D}" type="pres">
      <dgm:prSet presAssocID="{7655F179-84AB-4C02-81A3-E7E48657C6AA}" presName="Name0" presStyleCnt="0">
        <dgm:presLayoutVars>
          <dgm:chMax val="7"/>
          <dgm:chPref val="7"/>
          <dgm:dir/>
        </dgm:presLayoutVars>
      </dgm:prSet>
      <dgm:spPr/>
    </dgm:pt>
    <dgm:pt modelId="{CD55614E-4788-44EA-B3EB-49F2565E6014}" type="pres">
      <dgm:prSet presAssocID="{7655F179-84AB-4C02-81A3-E7E48657C6AA}" presName="Name1" presStyleCnt="0"/>
      <dgm:spPr/>
    </dgm:pt>
    <dgm:pt modelId="{8583F7A7-38BD-402E-BDA9-309303696A00}" type="pres">
      <dgm:prSet presAssocID="{7655F179-84AB-4C02-81A3-E7E48657C6AA}" presName="cycle" presStyleCnt="0"/>
      <dgm:spPr/>
    </dgm:pt>
    <dgm:pt modelId="{CBFC46D6-D7CF-46EA-B7C1-E7ACFD4209F9}" type="pres">
      <dgm:prSet presAssocID="{7655F179-84AB-4C02-81A3-E7E48657C6AA}" presName="srcNode" presStyleLbl="node1" presStyleIdx="0" presStyleCnt="3"/>
      <dgm:spPr/>
    </dgm:pt>
    <dgm:pt modelId="{CB198FBE-DF63-41E4-A48A-936AF0BAB878}" type="pres">
      <dgm:prSet presAssocID="{7655F179-84AB-4C02-81A3-E7E48657C6AA}" presName="conn" presStyleLbl="parChTrans1D2" presStyleIdx="0" presStyleCnt="1"/>
      <dgm:spPr/>
    </dgm:pt>
    <dgm:pt modelId="{9365FB09-EFCD-4E40-A17E-9C7D8302DEDC}" type="pres">
      <dgm:prSet presAssocID="{7655F179-84AB-4C02-81A3-E7E48657C6AA}" presName="extraNode" presStyleLbl="node1" presStyleIdx="0" presStyleCnt="3"/>
      <dgm:spPr/>
    </dgm:pt>
    <dgm:pt modelId="{4ACA7F4D-291F-4BEA-BEAB-75B8DF6F20CF}" type="pres">
      <dgm:prSet presAssocID="{7655F179-84AB-4C02-81A3-E7E48657C6AA}" presName="dstNode" presStyleLbl="node1" presStyleIdx="0" presStyleCnt="3"/>
      <dgm:spPr/>
    </dgm:pt>
    <dgm:pt modelId="{3A00C674-3E41-4988-BAF5-85373BE49121}" type="pres">
      <dgm:prSet presAssocID="{BBB715BA-380A-4624-9D60-438257E61043}" presName="text_1" presStyleLbl="node1" presStyleIdx="0" presStyleCnt="3" custLinFactNeighborX="5304" custLinFactNeighborY="-429">
        <dgm:presLayoutVars>
          <dgm:bulletEnabled val="1"/>
        </dgm:presLayoutVars>
      </dgm:prSet>
      <dgm:spPr/>
    </dgm:pt>
    <dgm:pt modelId="{B13D3206-F6A4-4868-8BD7-F936185CB841}" type="pres">
      <dgm:prSet presAssocID="{BBB715BA-380A-4624-9D60-438257E61043}" presName="accent_1" presStyleCnt="0"/>
      <dgm:spPr/>
    </dgm:pt>
    <dgm:pt modelId="{AB01BCAB-B123-4112-8874-926ACC7FBB11}" type="pres">
      <dgm:prSet presAssocID="{BBB715BA-380A-4624-9D60-438257E61043}" presName="accentRepeatNode" presStyleLbl="solidFgAcc1" presStyleIdx="0" presStyleCnt="3"/>
      <dgm:spPr/>
    </dgm:pt>
    <dgm:pt modelId="{1937D6D1-4FCF-4BB2-8367-D832D2B85D57}" type="pres">
      <dgm:prSet presAssocID="{8F9BD41A-563B-4FB4-84B9-EFEAC42E14B0}" presName="text_2" presStyleLbl="node1" presStyleIdx="1" presStyleCnt="3">
        <dgm:presLayoutVars>
          <dgm:bulletEnabled val="1"/>
        </dgm:presLayoutVars>
      </dgm:prSet>
      <dgm:spPr/>
    </dgm:pt>
    <dgm:pt modelId="{5CBA5F84-493E-4AA4-8B44-8622DD015EE6}" type="pres">
      <dgm:prSet presAssocID="{8F9BD41A-563B-4FB4-84B9-EFEAC42E14B0}" presName="accent_2" presStyleCnt="0"/>
      <dgm:spPr/>
    </dgm:pt>
    <dgm:pt modelId="{3EF6A5E3-B6B8-49E2-81AE-91F0D9E670D8}" type="pres">
      <dgm:prSet presAssocID="{8F9BD41A-563B-4FB4-84B9-EFEAC42E14B0}" presName="accentRepeatNode" presStyleLbl="solidFgAcc1" presStyleIdx="1" presStyleCnt="3"/>
      <dgm:spPr/>
    </dgm:pt>
    <dgm:pt modelId="{8F78EDD0-8564-4F9D-883E-B6E96013F215}" type="pres">
      <dgm:prSet presAssocID="{F1AB4424-9286-49FC-9F0C-27572B846159}" presName="text_3" presStyleLbl="node1" presStyleIdx="2" presStyleCnt="3">
        <dgm:presLayoutVars>
          <dgm:bulletEnabled val="1"/>
        </dgm:presLayoutVars>
      </dgm:prSet>
      <dgm:spPr/>
    </dgm:pt>
    <dgm:pt modelId="{B7C3A6BD-8A68-499E-B7B1-6795EF8C5F01}" type="pres">
      <dgm:prSet presAssocID="{F1AB4424-9286-49FC-9F0C-27572B846159}" presName="accent_3" presStyleCnt="0"/>
      <dgm:spPr/>
    </dgm:pt>
    <dgm:pt modelId="{A043AEFF-AEC5-4999-B6EF-6969C335A237}" type="pres">
      <dgm:prSet presAssocID="{F1AB4424-9286-49FC-9F0C-27572B846159}" presName="accentRepeatNode" presStyleLbl="solidFgAcc1" presStyleIdx="2" presStyleCnt="3"/>
      <dgm:spPr/>
    </dgm:pt>
  </dgm:ptLst>
  <dgm:cxnLst>
    <dgm:cxn modelId="{D0D5C40A-61EF-49BB-B519-1DA2DDA97EBB}" type="presOf" srcId="{F1AB4424-9286-49FC-9F0C-27572B846159}" destId="{8F78EDD0-8564-4F9D-883E-B6E96013F215}" srcOrd="0" destOrd="0" presId="urn:microsoft.com/office/officeart/2008/layout/VerticalCurvedList"/>
    <dgm:cxn modelId="{74AE7D3F-7AF5-49E5-9D0A-FADDF5594337}" srcId="{7655F179-84AB-4C02-81A3-E7E48657C6AA}" destId="{8F9BD41A-563B-4FB4-84B9-EFEAC42E14B0}" srcOrd="1" destOrd="0" parTransId="{4F6EE4F3-E730-43B5-88F6-247E64FA90AC}" sibTransId="{09D0A2B2-27D3-4DC5-BF2F-BF41046782A3}"/>
    <dgm:cxn modelId="{E64B7D45-A5F9-4ED7-B79E-4E32B863CBC1}" srcId="{7655F179-84AB-4C02-81A3-E7E48657C6AA}" destId="{F1AB4424-9286-49FC-9F0C-27572B846159}" srcOrd="2" destOrd="0" parTransId="{34AB1C1F-403F-426D-80F6-F0D854DBB0C2}" sibTransId="{C0BC8B62-CC85-4A94-925D-79D669D5F068}"/>
    <dgm:cxn modelId="{0C4A1348-2CF1-4855-8228-5F9C8A771394}" type="presOf" srcId="{8F9BD41A-563B-4FB4-84B9-EFEAC42E14B0}" destId="{1937D6D1-4FCF-4BB2-8367-D832D2B85D57}" srcOrd="0" destOrd="0" presId="urn:microsoft.com/office/officeart/2008/layout/VerticalCurvedList"/>
    <dgm:cxn modelId="{23869F4B-CB3D-4A8A-B284-EB05E7B0FE56}" type="presOf" srcId="{FA29E238-7076-45DD-96CE-35D9D73C11CC}" destId="{CB198FBE-DF63-41E4-A48A-936AF0BAB878}" srcOrd="0" destOrd="0" presId="urn:microsoft.com/office/officeart/2008/layout/VerticalCurvedList"/>
    <dgm:cxn modelId="{9174975A-8CCF-405F-A4F4-3E237996FCF2}" srcId="{7655F179-84AB-4C02-81A3-E7E48657C6AA}" destId="{BBB715BA-380A-4624-9D60-438257E61043}" srcOrd="0" destOrd="0" parTransId="{B39CBA1C-3679-4468-884A-3B2874857F69}" sibTransId="{FA29E238-7076-45DD-96CE-35D9D73C11CC}"/>
    <dgm:cxn modelId="{EC3619A5-44A0-428A-9FF9-C080BA09924E}" type="presOf" srcId="{BBB715BA-380A-4624-9D60-438257E61043}" destId="{3A00C674-3E41-4988-BAF5-85373BE49121}" srcOrd="0" destOrd="0" presId="urn:microsoft.com/office/officeart/2008/layout/VerticalCurvedList"/>
    <dgm:cxn modelId="{EB9B03CD-EB3E-40A6-947F-785FC9810A77}" type="presOf" srcId="{7655F179-84AB-4C02-81A3-E7E48657C6AA}" destId="{948B36B5-B92E-439D-990F-0B068EA9737D}" srcOrd="0" destOrd="0" presId="urn:microsoft.com/office/officeart/2008/layout/VerticalCurvedList"/>
    <dgm:cxn modelId="{15D66740-8EF1-418A-8EFE-22A3A184D793}" type="presParOf" srcId="{948B36B5-B92E-439D-990F-0B068EA9737D}" destId="{CD55614E-4788-44EA-B3EB-49F2565E6014}" srcOrd="0" destOrd="0" presId="urn:microsoft.com/office/officeart/2008/layout/VerticalCurvedList"/>
    <dgm:cxn modelId="{BFFCBD6F-8981-4672-B5C3-2FAF85E003AF}" type="presParOf" srcId="{CD55614E-4788-44EA-B3EB-49F2565E6014}" destId="{8583F7A7-38BD-402E-BDA9-309303696A00}" srcOrd="0" destOrd="0" presId="urn:microsoft.com/office/officeart/2008/layout/VerticalCurvedList"/>
    <dgm:cxn modelId="{861E4190-DC22-4635-BB54-689954A2303C}" type="presParOf" srcId="{8583F7A7-38BD-402E-BDA9-309303696A00}" destId="{CBFC46D6-D7CF-46EA-B7C1-E7ACFD4209F9}" srcOrd="0" destOrd="0" presId="urn:microsoft.com/office/officeart/2008/layout/VerticalCurvedList"/>
    <dgm:cxn modelId="{A8BD618F-2EDC-4E51-99C1-8F91174F5C2C}" type="presParOf" srcId="{8583F7A7-38BD-402E-BDA9-309303696A00}" destId="{CB198FBE-DF63-41E4-A48A-936AF0BAB878}" srcOrd="1" destOrd="0" presId="urn:microsoft.com/office/officeart/2008/layout/VerticalCurvedList"/>
    <dgm:cxn modelId="{4A426568-3009-4A48-8C19-CE9175C85EFC}" type="presParOf" srcId="{8583F7A7-38BD-402E-BDA9-309303696A00}" destId="{9365FB09-EFCD-4E40-A17E-9C7D8302DEDC}" srcOrd="2" destOrd="0" presId="urn:microsoft.com/office/officeart/2008/layout/VerticalCurvedList"/>
    <dgm:cxn modelId="{0D49F6B4-1F7E-4B63-93DD-71A3BF685279}" type="presParOf" srcId="{8583F7A7-38BD-402E-BDA9-309303696A00}" destId="{4ACA7F4D-291F-4BEA-BEAB-75B8DF6F20CF}" srcOrd="3" destOrd="0" presId="urn:microsoft.com/office/officeart/2008/layout/VerticalCurvedList"/>
    <dgm:cxn modelId="{4B3BD9B4-26E6-49D9-98D3-C31551C7785F}" type="presParOf" srcId="{CD55614E-4788-44EA-B3EB-49F2565E6014}" destId="{3A00C674-3E41-4988-BAF5-85373BE49121}" srcOrd="1" destOrd="0" presId="urn:microsoft.com/office/officeart/2008/layout/VerticalCurvedList"/>
    <dgm:cxn modelId="{8369A213-B6E9-4FBC-8A6E-61D9AC34B713}" type="presParOf" srcId="{CD55614E-4788-44EA-B3EB-49F2565E6014}" destId="{B13D3206-F6A4-4868-8BD7-F936185CB841}" srcOrd="2" destOrd="0" presId="urn:microsoft.com/office/officeart/2008/layout/VerticalCurvedList"/>
    <dgm:cxn modelId="{879007E0-4F48-4CB6-AF4B-7B453C65EE9F}" type="presParOf" srcId="{B13D3206-F6A4-4868-8BD7-F936185CB841}" destId="{AB01BCAB-B123-4112-8874-926ACC7FBB11}" srcOrd="0" destOrd="0" presId="urn:microsoft.com/office/officeart/2008/layout/VerticalCurvedList"/>
    <dgm:cxn modelId="{79D9E21E-4493-4041-87C2-2ED9EFE4B413}" type="presParOf" srcId="{CD55614E-4788-44EA-B3EB-49F2565E6014}" destId="{1937D6D1-4FCF-4BB2-8367-D832D2B85D57}" srcOrd="3" destOrd="0" presId="urn:microsoft.com/office/officeart/2008/layout/VerticalCurvedList"/>
    <dgm:cxn modelId="{762CB781-1C88-4140-A24B-EE62D2A818FF}" type="presParOf" srcId="{CD55614E-4788-44EA-B3EB-49F2565E6014}" destId="{5CBA5F84-493E-4AA4-8B44-8622DD015EE6}" srcOrd="4" destOrd="0" presId="urn:microsoft.com/office/officeart/2008/layout/VerticalCurvedList"/>
    <dgm:cxn modelId="{0D0B6C16-2ACC-4B81-8897-38080438EE11}" type="presParOf" srcId="{5CBA5F84-493E-4AA4-8B44-8622DD015EE6}" destId="{3EF6A5E3-B6B8-49E2-81AE-91F0D9E670D8}" srcOrd="0" destOrd="0" presId="urn:microsoft.com/office/officeart/2008/layout/VerticalCurvedList"/>
    <dgm:cxn modelId="{187CB398-BFAD-4B2D-815D-5C4D7CE34907}" type="presParOf" srcId="{CD55614E-4788-44EA-B3EB-49F2565E6014}" destId="{8F78EDD0-8564-4F9D-883E-B6E96013F215}" srcOrd="5" destOrd="0" presId="urn:microsoft.com/office/officeart/2008/layout/VerticalCurvedList"/>
    <dgm:cxn modelId="{89EE7C52-6776-479A-AF6E-FABABD97F144}" type="presParOf" srcId="{CD55614E-4788-44EA-B3EB-49F2565E6014}" destId="{B7C3A6BD-8A68-499E-B7B1-6795EF8C5F01}" srcOrd="6" destOrd="0" presId="urn:microsoft.com/office/officeart/2008/layout/VerticalCurvedList"/>
    <dgm:cxn modelId="{B207F703-5FBF-4491-9071-38A2B58535B4}" type="presParOf" srcId="{B7C3A6BD-8A68-499E-B7B1-6795EF8C5F01}" destId="{A043AEFF-AEC5-4999-B6EF-6969C335A23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F549C8-0E75-4520-86B2-543C3DF94F5F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9479E16-4C04-4B0A-B47E-6176C8DB83F0}">
      <dgm:prSet phldrT="[Text]"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</a:rPr>
            <a:t>Rapid technological advancements</a:t>
          </a:r>
          <a:endParaRPr lang="en-IN" sz="2000" b="1" dirty="0">
            <a:solidFill>
              <a:schemeClr val="tx1"/>
            </a:solidFill>
          </a:endParaRPr>
        </a:p>
        <a:p>
          <a:r>
            <a:rPr lang="en-GB" sz="2000" dirty="0"/>
            <a:t>Cybersecurity threats</a:t>
          </a:r>
          <a:endParaRPr lang="en-IN" sz="2000" dirty="0"/>
        </a:p>
        <a:p>
          <a:r>
            <a:rPr lang="en-GB" sz="2000" dirty="0"/>
            <a:t>Disruptive technologies</a:t>
          </a:r>
          <a:endParaRPr lang="en-IN" sz="2000" dirty="0"/>
        </a:p>
      </dgm:t>
    </dgm:pt>
    <dgm:pt modelId="{59B26CAB-A2F3-4CE2-8320-C198C2C4C3ED}" type="parTrans" cxnId="{F869572A-609B-4625-BE6D-4F0452B30F09}">
      <dgm:prSet/>
      <dgm:spPr/>
      <dgm:t>
        <a:bodyPr/>
        <a:lstStyle/>
        <a:p>
          <a:endParaRPr lang="en-IN"/>
        </a:p>
      </dgm:t>
    </dgm:pt>
    <dgm:pt modelId="{F7560301-E47F-4473-884E-7BA513499D68}" type="sibTrans" cxnId="{F869572A-609B-4625-BE6D-4F0452B30F09}">
      <dgm:prSet/>
      <dgm:spPr/>
      <dgm:t>
        <a:bodyPr/>
        <a:lstStyle/>
        <a:p>
          <a:endParaRPr lang="en-IN"/>
        </a:p>
      </dgm:t>
    </dgm:pt>
    <dgm:pt modelId="{315F9FB0-94BD-420D-AC2A-99C579293570}">
      <dgm:prSet phldrT="[Text]"/>
      <dgm:spPr/>
      <dgm:t>
        <a:bodyPr/>
        <a:lstStyle/>
        <a:p>
          <a:r>
            <a:rPr lang="en-GB" dirty="0"/>
            <a:t>Climate change regulations</a:t>
          </a:r>
          <a:endParaRPr lang="en-IN" dirty="0"/>
        </a:p>
        <a:p>
          <a:r>
            <a:rPr lang="en-GB" dirty="0"/>
            <a:t>Resource scarcity</a:t>
          </a:r>
          <a:endParaRPr lang="en-IN" dirty="0"/>
        </a:p>
        <a:p>
          <a:r>
            <a:rPr lang="en-GB" b="1" dirty="0">
              <a:solidFill>
                <a:schemeClr val="tx1"/>
              </a:solidFill>
            </a:rPr>
            <a:t>Consumer demand for sustainable products</a:t>
          </a:r>
          <a:endParaRPr lang="en-IN" b="1" dirty="0">
            <a:solidFill>
              <a:schemeClr val="tx1"/>
            </a:solidFill>
          </a:endParaRPr>
        </a:p>
      </dgm:t>
    </dgm:pt>
    <dgm:pt modelId="{6817D288-233C-42B7-B1A8-AE52F7013318}" type="parTrans" cxnId="{65C044C4-8B95-4B82-9C60-1F93256C361D}">
      <dgm:prSet/>
      <dgm:spPr/>
      <dgm:t>
        <a:bodyPr/>
        <a:lstStyle/>
        <a:p>
          <a:endParaRPr lang="en-IN"/>
        </a:p>
      </dgm:t>
    </dgm:pt>
    <dgm:pt modelId="{8059114D-DB5B-45D4-85C7-A4A7616B9D4A}" type="sibTrans" cxnId="{65C044C4-8B95-4B82-9C60-1F93256C361D}">
      <dgm:prSet/>
      <dgm:spPr/>
      <dgm:t>
        <a:bodyPr/>
        <a:lstStyle/>
        <a:p>
          <a:endParaRPr lang="en-IN"/>
        </a:p>
      </dgm:t>
    </dgm:pt>
    <dgm:pt modelId="{8188DDE5-E351-411A-8D79-675BBCFF2A0C}">
      <dgm:prSet phldrT="[Text]"/>
      <dgm:spPr/>
      <dgm:t>
        <a:bodyPr/>
        <a:lstStyle/>
        <a:p>
          <a:r>
            <a:rPr lang="en-GB" dirty="0"/>
            <a:t>Intellectual property lawsuits</a:t>
          </a:r>
          <a:endParaRPr lang="en-IN" dirty="0"/>
        </a:p>
        <a:p>
          <a:r>
            <a:rPr lang="en-GB" b="1" dirty="0">
              <a:solidFill>
                <a:schemeClr val="tx1"/>
              </a:solidFill>
            </a:rPr>
            <a:t>Data privacy regulations</a:t>
          </a:r>
          <a:endParaRPr lang="en-IN" b="1" dirty="0">
            <a:solidFill>
              <a:schemeClr val="tx1"/>
            </a:solidFill>
          </a:endParaRPr>
        </a:p>
      </dgm:t>
    </dgm:pt>
    <dgm:pt modelId="{C9B3A905-493D-4ECE-A4D8-BA72D2F19693}" type="parTrans" cxnId="{9CB4F2B2-F534-4587-B7CE-D896657734B8}">
      <dgm:prSet/>
      <dgm:spPr/>
      <dgm:t>
        <a:bodyPr/>
        <a:lstStyle/>
        <a:p>
          <a:endParaRPr lang="en-IN"/>
        </a:p>
      </dgm:t>
    </dgm:pt>
    <dgm:pt modelId="{6451F0DB-4566-4780-8C0E-C28EDE81A704}" type="sibTrans" cxnId="{9CB4F2B2-F534-4587-B7CE-D896657734B8}">
      <dgm:prSet/>
      <dgm:spPr/>
      <dgm:t>
        <a:bodyPr/>
        <a:lstStyle/>
        <a:p>
          <a:endParaRPr lang="en-IN"/>
        </a:p>
      </dgm:t>
    </dgm:pt>
    <dgm:pt modelId="{0F02633C-39A2-48C0-B73C-9D7FDAF85F50}" type="pres">
      <dgm:prSet presAssocID="{3FF549C8-0E75-4520-86B2-543C3DF94F5F}" presName="Name0" presStyleCnt="0">
        <dgm:presLayoutVars>
          <dgm:chMax val="7"/>
          <dgm:chPref val="7"/>
          <dgm:dir/>
        </dgm:presLayoutVars>
      </dgm:prSet>
      <dgm:spPr/>
    </dgm:pt>
    <dgm:pt modelId="{861F4916-9D38-4DCA-8D67-276A6C349022}" type="pres">
      <dgm:prSet presAssocID="{3FF549C8-0E75-4520-86B2-543C3DF94F5F}" presName="Name1" presStyleCnt="0"/>
      <dgm:spPr/>
    </dgm:pt>
    <dgm:pt modelId="{A31FEB9D-DEF5-4461-9425-E91DB61B0186}" type="pres">
      <dgm:prSet presAssocID="{3FF549C8-0E75-4520-86B2-543C3DF94F5F}" presName="cycle" presStyleCnt="0"/>
      <dgm:spPr/>
    </dgm:pt>
    <dgm:pt modelId="{A130A384-3191-4B14-83E7-F0370FD60550}" type="pres">
      <dgm:prSet presAssocID="{3FF549C8-0E75-4520-86B2-543C3DF94F5F}" presName="srcNode" presStyleLbl="node1" presStyleIdx="0" presStyleCnt="3"/>
      <dgm:spPr/>
    </dgm:pt>
    <dgm:pt modelId="{45627E99-A821-4C49-A74E-01DC2826A3AC}" type="pres">
      <dgm:prSet presAssocID="{3FF549C8-0E75-4520-86B2-543C3DF94F5F}" presName="conn" presStyleLbl="parChTrans1D2" presStyleIdx="0" presStyleCnt="1"/>
      <dgm:spPr/>
    </dgm:pt>
    <dgm:pt modelId="{4039DD1A-C461-42F3-875B-53AFA1FE0811}" type="pres">
      <dgm:prSet presAssocID="{3FF549C8-0E75-4520-86B2-543C3DF94F5F}" presName="extraNode" presStyleLbl="node1" presStyleIdx="0" presStyleCnt="3"/>
      <dgm:spPr/>
    </dgm:pt>
    <dgm:pt modelId="{C0B8D1CA-A25E-4E8D-9F43-18A2CA878EF1}" type="pres">
      <dgm:prSet presAssocID="{3FF549C8-0E75-4520-86B2-543C3DF94F5F}" presName="dstNode" presStyleLbl="node1" presStyleIdx="0" presStyleCnt="3"/>
      <dgm:spPr/>
    </dgm:pt>
    <dgm:pt modelId="{229270FF-5044-4DE9-B937-121119DC81BA}" type="pres">
      <dgm:prSet presAssocID="{29479E16-4C04-4B0A-B47E-6176C8DB83F0}" presName="text_1" presStyleLbl="node1" presStyleIdx="0" presStyleCnt="3">
        <dgm:presLayoutVars>
          <dgm:bulletEnabled val="1"/>
        </dgm:presLayoutVars>
      </dgm:prSet>
      <dgm:spPr/>
    </dgm:pt>
    <dgm:pt modelId="{C9C2A20F-03B5-42E3-A7A3-4B628327D060}" type="pres">
      <dgm:prSet presAssocID="{29479E16-4C04-4B0A-B47E-6176C8DB83F0}" presName="accent_1" presStyleCnt="0"/>
      <dgm:spPr/>
    </dgm:pt>
    <dgm:pt modelId="{BA6E17FB-7E5D-4EAD-8AD1-D4F4861190F2}" type="pres">
      <dgm:prSet presAssocID="{29479E16-4C04-4B0A-B47E-6176C8DB83F0}" presName="accentRepeatNode" presStyleLbl="solidFgAcc1" presStyleIdx="0" presStyleCnt="3"/>
      <dgm:spPr/>
    </dgm:pt>
    <dgm:pt modelId="{C10EE666-5AED-49D5-A964-142EE7BDB0F1}" type="pres">
      <dgm:prSet presAssocID="{315F9FB0-94BD-420D-AC2A-99C579293570}" presName="text_2" presStyleLbl="node1" presStyleIdx="1" presStyleCnt="3" custLinFactNeighborX="475" custLinFactNeighborY="-959">
        <dgm:presLayoutVars>
          <dgm:bulletEnabled val="1"/>
        </dgm:presLayoutVars>
      </dgm:prSet>
      <dgm:spPr/>
    </dgm:pt>
    <dgm:pt modelId="{4324D784-D8B1-4278-A33D-D13E31D49BE9}" type="pres">
      <dgm:prSet presAssocID="{315F9FB0-94BD-420D-AC2A-99C579293570}" presName="accent_2" presStyleCnt="0"/>
      <dgm:spPr/>
    </dgm:pt>
    <dgm:pt modelId="{948FF3B5-5E9F-4662-84A5-8CC17BB6ECE3}" type="pres">
      <dgm:prSet presAssocID="{315F9FB0-94BD-420D-AC2A-99C579293570}" presName="accentRepeatNode" presStyleLbl="solidFgAcc1" presStyleIdx="1" presStyleCnt="3"/>
      <dgm:spPr/>
    </dgm:pt>
    <dgm:pt modelId="{54151AB4-D904-48D0-8486-ADECDB76D64A}" type="pres">
      <dgm:prSet presAssocID="{8188DDE5-E351-411A-8D79-675BBCFF2A0C}" presName="text_3" presStyleLbl="node1" presStyleIdx="2" presStyleCnt="3">
        <dgm:presLayoutVars>
          <dgm:bulletEnabled val="1"/>
        </dgm:presLayoutVars>
      </dgm:prSet>
      <dgm:spPr/>
    </dgm:pt>
    <dgm:pt modelId="{C97A81C5-2D17-453A-9F81-B1D22700BB22}" type="pres">
      <dgm:prSet presAssocID="{8188DDE5-E351-411A-8D79-675BBCFF2A0C}" presName="accent_3" presStyleCnt="0"/>
      <dgm:spPr/>
    </dgm:pt>
    <dgm:pt modelId="{EC013DA4-9C09-4EC3-A9BF-387D955D55D2}" type="pres">
      <dgm:prSet presAssocID="{8188DDE5-E351-411A-8D79-675BBCFF2A0C}" presName="accentRepeatNode" presStyleLbl="solidFgAcc1" presStyleIdx="2" presStyleCnt="3"/>
      <dgm:spPr/>
    </dgm:pt>
  </dgm:ptLst>
  <dgm:cxnLst>
    <dgm:cxn modelId="{0DF26D0A-048D-4F94-9C9C-48461D0C2D03}" type="presOf" srcId="{3FF549C8-0E75-4520-86B2-543C3DF94F5F}" destId="{0F02633C-39A2-48C0-B73C-9D7FDAF85F50}" srcOrd="0" destOrd="0" presId="urn:microsoft.com/office/officeart/2008/layout/VerticalCurvedList"/>
    <dgm:cxn modelId="{0D8F9727-3ABC-4E55-8D4F-0CACCE876328}" type="presOf" srcId="{315F9FB0-94BD-420D-AC2A-99C579293570}" destId="{C10EE666-5AED-49D5-A964-142EE7BDB0F1}" srcOrd="0" destOrd="0" presId="urn:microsoft.com/office/officeart/2008/layout/VerticalCurvedList"/>
    <dgm:cxn modelId="{F869572A-609B-4625-BE6D-4F0452B30F09}" srcId="{3FF549C8-0E75-4520-86B2-543C3DF94F5F}" destId="{29479E16-4C04-4B0A-B47E-6176C8DB83F0}" srcOrd="0" destOrd="0" parTransId="{59B26CAB-A2F3-4CE2-8320-C198C2C4C3ED}" sibTransId="{F7560301-E47F-4473-884E-7BA513499D68}"/>
    <dgm:cxn modelId="{029C6F94-1F88-43EA-B902-F111C8573A48}" type="presOf" srcId="{8188DDE5-E351-411A-8D79-675BBCFF2A0C}" destId="{54151AB4-D904-48D0-8486-ADECDB76D64A}" srcOrd="0" destOrd="0" presId="urn:microsoft.com/office/officeart/2008/layout/VerticalCurvedList"/>
    <dgm:cxn modelId="{9CB4F2B2-F534-4587-B7CE-D896657734B8}" srcId="{3FF549C8-0E75-4520-86B2-543C3DF94F5F}" destId="{8188DDE5-E351-411A-8D79-675BBCFF2A0C}" srcOrd="2" destOrd="0" parTransId="{C9B3A905-493D-4ECE-A4D8-BA72D2F19693}" sibTransId="{6451F0DB-4566-4780-8C0E-C28EDE81A704}"/>
    <dgm:cxn modelId="{65C044C4-8B95-4B82-9C60-1F93256C361D}" srcId="{3FF549C8-0E75-4520-86B2-543C3DF94F5F}" destId="{315F9FB0-94BD-420D-AC2A-99C579293570}" srcOrd="1" destOrd="0" parTransId="{6817D288-233C-42B7-B1A8-AE52F7013318}" sibTransId="{8059114D-DB5B-45D4-85C7-A4A7616B9D4A}"/>
    <dgm:cxn modelId="{1A239ECE-FAD1-44E8-AF44-FF06ACDD481A}" type="presOf" srcId="{F7560301-E47F-4473-884E-7BA513499D68}" destId="{45627E99-A821-4C49-A74E-01DC2826A3AC}" srcOrd="0" destOrd="0" presId="urn:microsoft.com/office/officeart/2008/layout/VerticalCurvedList"/>
    <dgm:cxn modelId="{7EC69BEF-E168-4108-99C1-C3DA92E74E0C}" type="presOf" srcId="{29479E16-4C04-4B0A-B47E-6176C8DB83F0}" destId="{229270FF-5044-4DE9-B937-121119DC81BA}" srcOrd="0" destOrd="0" presId="urn:microsoft.com/office/officeart/2008/layout/VerticalCurvedList"/>
    <dgm:cxn modelId="{7BEA9FD3-51C3-41D1-B481-F1C5BFA83BC0}" type="presParOf" srcId="{0F02633C-39A2-48C0-B73C-9D7FDAF85F50}" destId="{861F4916-9D38-4DCA-8D67-276A6C349022}" srcOrd="0" destOrd="0" presId="urn:microsoft.com/office/officeart/2008/layout/VerticalCurvedList"/>
    <dgm:cxn modelId="{B0EFF2C6-F890-426B-BF40-3DF1F8C5A567}" type="presParOf" srcId="{861F4916-9D38-4DCA-8D67-276A6C349022}" destId="{A31FEB9D-DEF5-4461-9425-E91DB61B0186}" srcOrd="0" destOrd="0" presId="urn:microsoft.com/office/officeart/2008/layout/VerticalCurvedList"/>
    <dgm:cxn modelId="{19C82E25-EE55-4741-870B-06973FD92A52}" type="presParOf" srcId="{A31FEB9D-DEF5-4461-9425-E91DB61B0186}" destId="{A130A384-3191-4B14-83E7-F0370FD60550}" srcOrd="0" destOrd="0" presId="urn:microsoft.com/office/officeart/2008/layout/VerticalCurvedList"/>
    <dgm:cxn modelId="{3E7E41F4-4101-4A09-BCB4-19273AA47A3E}" type="presParOf" srcId="{A31FEB9D-DEF5-4461-9425-E91DB61B0186}" destId="{45627E99-A821-4C49-A74E-01DC2826A3AC}" srcOrd="1" destOrd="0" presId="urn:microsoft.com/office/officeart/2008/layout/VerticalCurvedList"/>
    <dgm:cxn modelId="{712A97AC-F22D-4523-9272-76B572412E79}" type="presParOf" srcId="{A31FEB9D-DEF5-4461-9425-E91DB61B0186}" destId="{4039DD1A-C461-42F3-875B-53AFA1FE0811}" srcOrd="2" destOrd="0" presId="urn:microsoft.com/office/officeart/2008/layout/VerticalCurvedList"/>
    <dgm:cxn modelId="{17C674CF-0F49-4231-A793-879058B612BF}" type="presParOf" srcId="{A31FEB9D-DEF5-4461-9425-E91DB61B0186}" destId="{C0B8D1CA-A25E-4E8D-9F43-18A2CA878EF1}" srcOrd="3" destOrd="0" presId="urn:microsoft.com/office/officeart/2008/layout/VerticalCurvedList"/>
    <dgm:cxn modelId="{EF2E3520-48AD-4B46-8FD7-F0B358556E38}" type="presParOf" srcId="{861F4916-9D38-4DCA-8D67-276A6C349022}" destId="{229270FF-5044-4DE9-B937-121119DC81BA}" srcOrd="1" destOrd="0" presId="urn:microsoft.com/office/officeart/2008/layout/VerticalCurvedList"/>
    <dgm:cxn modelId="{DBD11315-B1F4-47D2-8DC3-F54B41801ABD}" type="presParOf" srcId="{861F4916-9D38-4DCA-8D67-276A6C349022}" destId="{C9C2A20F-03B5-42E3-A7A3-4B628327D060}" srcOrd="2" destOrd="0" presId="urn:microsoft.com/office/officeart/2008/layout/VerticalCurvedList"/>
    <dgm:cxn modelId="{DDEB0763-F8DC-474C-B37B-173BAF6EBCF1}" type="presParOf" srcId="{C9C2A20F-03B5-42E3-A7A3-4B628327D060}" destId="{BA6E17FB-7E5D-4EAD-8AD1-D4F4861190F2}" srcOrd="0" destOrd="0" presId="urn:microsoft.com/office/officeart/2008/layout/VerticalCurvedList"/>
    <dgm:cxn modelId="{3AEDDE1B-F9B7-4A10-9148-69CA94AD67F2}" type="presParOf" srcId="{861F4916-9D38-4DCA-8D67-276A6C349022}" destId="{C10EE666-5AED-49D5-A964-142EE7BDB0F1}" srcOrd="3" destOrd="0" presId="urn:microsoft.com/office/officeart/2008/layout/VerticalCurvedList"/>
    <dgm:cxn modelId="{8D745C2C-5262-4457-81EB-3FADEB6CE21A}" type="presParOf" srcId="{861F4916-9D38-4DCA-8D67-276A6C349022}" destId="{4324D784-D8B1-4278-A33D-D13E31D49BE9}" srcOrd="4" destOrd="0" presId="urn:microsoft.com/office/officeart/2008/layout/VerticalCurvedList"/>
    <dgm:cxn modelId="{D140CC23-2E44-48A3-A0AD-24CBE5F0611B}" type="presParOf" srcId="{4324D784-D8B1-4278-A33D-D13E31D49BE9}" destId="{948FF3B5-5E9F-4662-84A5-8CC17BB6ECE3}" srcOrd="0" destOrd="0" presId="urn:microsoft.com/office/officeart/2008/layout/VerticalCurvedList"/>
    <dgm:cxn modelId="{FCF62578-250E-428D-A113-8484972DB4C3}" type="presParOf" srcId="{861F4916-9D38-4DCA-8D67-276A6C349022}" destId="{54151AB4-D904-48D0-8486-ADECDB76D64A}" srcOrd="5" destOrd="0" presId="urn:microsoft.com/office/officeart/2008/layout/VerticalCurvedList"/>
    <dgm:cxn modelId="{051C70F4-3A48-4345-9D82-721A5D8A59D5}" type="presParOf" srcId="{861F4916-9D38-4DCA-8D67-276A6C349022}" destId="{C97A81C5-2D17-453A-9F81-B1D22700BB22}" srcOrd="6" destOrd="0" presId="urn:microsoft.com/office/officeart/2008/layout/VerticalCurvedList"/>
    <dgm:cxn modelId="{23EA80BC-5645-42E9-8048-C68E9EB79926}" type="presParOf" srcId="{C97A81C5-2D17-453A-9F81-B1D22700BB22}" destId="{EC013DA4-9C09-4EC3-A9BF-387D955D55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2FE89D-3336-4991-80BC-089E4FCFF5A5}" type="doc">
      <dgm:prSet loTypeId="urn:microsoft.com/office/officeart/2005/8/layout/hList6" loCatId="list" qsTypeId="urn:microsoft.com/office/officeart/2005/8/quickstyle/simple5" qsCatId="simple" csTypeId="urn:microsoft.com/office/officeart/2005/8/colors/accent5_5" csCatId="accent5" phldr="1"/>
      <dgm:spPr/>
      <dgm:t>
        <a:bodyPr/>
        <a:lstStyle/>
        <a:p>
          <a:endParaRPr lang="en-IN"/>
        </a:p>
      </dgm:t>
    </dgm:pt>
    <dgm:pt modelId="{40B93038-F541-4D9C-B7D4-1BB0A01A6FDD}">
      <dgm:prSet phldrT="[Text]"/>
      <dgm:spPr/>
      <dgm:t>
        <a:bodyPr/>
        <a:lstStyle/>
        <a:p>
          <a:r>
            <a:rPr lang="en-US" dirty="0"/>
            <a:t>STRENGTHS</a:t>
          </a:r>
          <a:endParaRPr lang="en-IN" dirty="0"/>
        </a:p>
      </dgm:t>
    </dgm:pt>
    <dgm:pt modelId="{5D25F980-B417-4468-AC3E-B8FFDC7A4A78}" type="parTrans" cxnId="{FD4B1D5E-50D3-4ABE-AA39-5293A615A38B}">
      <dgm:prSet/>
      <dgm:spPr/>
      <dgm:t>
        <a:bodyPr/>
        <a:lstStyle/>
        <a:p>
          <a:endParaRPr lang="en-IN"/>
        </a:p>
      </dgm:t>
    </dgm:pt>
    <dgm:pt modelId="{F23465C0-F0B6-4DA3-8078-B0DBBB7A58A9}" type="sibTrans" cxnId="{FD4B1D5E-50D3-4ABE-AA39-5293A615A38B}">
      <dgm:prSet/>
      <dgm:spPr/>
      <dgm:t>
        <a:bodyPr/>
        <a:lstStyle/>
        <a:p>
          <a:endParaRPr lang="en-IN"/>
        </a:p>
      </dgm:t>
    </dgm:pt>
    <dgm:pt modelId="{8BD13B7D-7B53-4809-A332-20195D31277D}">
      <dgm:prSet phldrT="[Text]"/>
      <dgm:spPr/>
      <dgm:t>
        <a:bodyPr/>
        <a:lstStyle/>
        <a:p>
          <a:r>
            <a:rPr lang="en-US" dirty="0"/>
            <a:t>Strong brand name</a:t>
          </a:r>
          <a:endParaRPr lang="en-IN" dirty="0"/>
        </a:p>
      </dgm:t>
    </dgm:pt>
    <dgm:pt modelId="{15AE9A97-BEAE-4B8D-860E-D26A47CA0003}" type="parTrans" cxnId="{8B2111BD-6052-4B93-9394-75EB86DB13E1}">
      <dgm:prSet/>
      <dgm:spPr/>
      <dgm:t>
        <a:bodyPr/>
        <a:lstStyle/>
        <a:p>
          <a:endParaRPr lang="en-IN"/>
        </a:p>
      </dgm:t>
    </dgm:pt>
    <dgm:pt modelId="{10EC5FBB-0440-4839-A028-1D02D47C6903}" type="sibTrans" cxnId="{8B2111BD-6052-4B93-9394-75EB86DB13E1}">
      <dgm:prSet/>
      <dgm:spPr/>
      <dgm:t>
        <a:bodyPr/>
        <a:lstStyle/>
        <a:p>
          <a:endParaRPr lang="en-IN"/>
        </a:p>
      </dgm:t>
    </dgm:pt>
    <dgm:pt modelId="{82935027-3FBF-4008-A29D-6A12C554D10E}">
      <dgm:prSet phldrT="[Text]"/>
      <dgm:spPr/>
      <dgm:t>
        <a:bodyPr/>
        <a:lstStyle/>
        <a:p>
          <a:r>
            <a:rPr lang="en-US" dirty="0"/>
            <a:t>Vertical and horizontal integration</a:t>
          </a:r>
          <a:endParaRPr lang="en-IN" dirty="0"/>
        </a:p>
      </dgm:t>
    </dgm:pt>
    <dgm:pt modelId="{E95ED505-4F2C-4B01-BB6F-D7CB44057356}" type="parTrans" cxnId="{785DEAD9-B894-4B4B-B699-CEDCEAAF4597}">
      <dgm:prSet/>
      <dgm:spPr/>
      <dgm:t>
        <a:bodyPr/>
        <a:lstStyle/>
        <a:p>
          <a:endParaRPr lang="en-IN"/>
        </a:p>
      </dgm:t>
    </dgm:pt>
    <dgm:pt modelId="{945B2778-30A2-4AB6-BF9D-46D25713C5F1}" type="sibTrans" cxnId="{785DEAD9-B894-4B4B-B699-CEDCEAAF4597}">
      <dgm:prSet/>
      <dgm:spPr/>
      <dgm:t>
        <a:bodyPr/>
        <a:lstStyle/>
        <a:p>
          <a:endParaRPr lang="en-IN"/>
        </a:p>
      </dgm:t>
    </dgm:pt>
    <dgm:pt modelId="{5CC48FE4-57BC-492F-8BE2-D2199DE042D4}">
      <dgm:prSet phldrT="[Text]"/>
      <dgm:spPr/>
      <dgm:t>
        <a:bodyPr/>
        <a:lstStyle/>
        <a:p>
          <a:r>
            <a:rPr lang="en-US" dirty="0"/>
            <a:t>WEAKNESS</a:t>
          </a:r>
          <a:endParaRPr lang="en-IN" dirty="0"/>
        </a:p>
      </dgm:t>
    </dgm:pt>
    <dgm:pt modelId="{3A65684D-F0D8-4546-8134-32E71084A403}" type="parTrans" cxnId="{F652BBFA-A6BD-4E75-8050-34AD7D3F2CF7}">
      <dgm:prSet/>
      <dgm:spPr/>
      <dgm:t>
        <a:bodyPr/>
        <a:lstStyle/>
        <a:p>
          <a:endParaRPr lang="en-IN"/>
        </a:p>
      </dgm:t>
    </dgm:pt>
    <dgm:pt modelId="{808D868E-759C-4525-9829-4038E930AFB7}" type="sibTrans" cxnId="{F652BBFA-A6BD-4E75-8050-34AD7D3F2CF7}">
      <dgm:prSet/>
      <dgm:spPr/>
      <dgm:t>
        <a:bodyPr/>
        <a:lstStyle/>
        <a:p>
          <a:endParaRPr lang="en-IN"/>
        </a:p>
      </dgm:t>
    </dgm:pt>
    <dgm:pt modelId="{5BB93411-1A8C-4D79-BB03-2AAC2A49F788}">
      <dgm:prSet phldrT="[Text]"/>
      <dgm:spPr/>
      <dgm:t>
        <a:bodyPr/>
        <a:lstStyle/>
        <a:p>
          <a:r>
            <a:rPr lang="en-US" dirty="0"/>
            <a:t>High price</a:t>
          </a:r>
          <a:endParaRPr lang="en-IN" dirty="0"/>
        </a:p>
      </dgm:t>
    </dgm:pt>
    <dgm:pt modelId="{76977435-5823-4C0F-9379-0F4C46E2E4CF}" type="parTrans" cxnId="{A9ADF0D1-54F1-43D5-BEAF-97A80FC350E1}">
      <dgm:prSet/>
      <dgm:spPr/>
      <dgm:t>
        <a:bodyPr/>
        <a:lstStyle/>
        <a:p>
          <a:endParaRPr lang="en-IN"/>
        </a:p>
      </dgm:t>
    </dgm:pt>
    <dgm:pt modelId="{49A63E0D-7534-4C44-844A-684254A38053}" type="sibTrans" cxnId="{A9ADF0D1-54F1-43D5-BEAF-97A80FC350E1}">
      <dgm:prSet/>
      <dgm:spPr/>
      <dgm:t>
        <a:bodyPr/>
        <a:lstStyle/>
        <a:p>
          <a:endParaRPr lang="en-IN"/>
        </a:p>
      </dgm:t>
    </dgm:pt>
    <dgm:pt modelId="{7DCD86A8-D9E0-421A-8024-398CE5B2273C}">
      <dgm:prSet phldrT="[Text]"/>
      <dgm:spPr/>
      <dgm:t>
        <a:bodyPr/>
        <a:lstStyle/>
        <a:p>
          <a:r>
            <a:rPr lang="en-US" dirty="0"/>
            <a:t>Product offering vs expectation</a:t>
          </a:r>
          <a:endParaRPr lang="en-IN" dirty="0"/>
        </a:p>
      </dgm:t>
    </dgm:pt>
    <dgm:pt modelId="{372EC00D-321C-4D95-B93E-D18A80D07C94}" type="parTrans" cxnId="{86654FBA-E8A0-4CBF-B6E6-4A0703353217}">
      <dgm:prSet/>
      <dgm:spPr/>
      <dgm:t>
        <a:bodyPr/>
        <a:lstStyle/>
        <a:p>
          <a:endParaRPr lang="en-IN"/>
        </a:p>
      </dgm:t>
    </dgm:pt>
    <dgm:pt modelId="{7691BDA8-55A3-4779-B150-F2FCFC1CC889}" type="sibTrans" cxnId="{86654FBA-E8A0-4CBF-B6E6-4A0703353217}">
      <dgm:prSet/>
      <dgm:spPr/>
      <dgm:t>
        <a:bodyPr/>
        <a:lstStyle/>
        <a:p>
          <a:endParaRPr lang="en-IN"/>
        </a:p>
      </dgm:t>
    </dgm:pt>
    <dgm:pt modelId="{07876B16-0E6E-4928-BB50-AF1187F9B562}">
      <dgm:prSet phldrT="[Text]"/>
      <dgm:spPr/>
      <dgm:t>
        <a:bodyPr/>
        <a:lstStyle/>
        <a:p>
          <a:r>
            <a:rPr lang="en-US" dirty="0"/>
            <a:t>OPPORTUNITIES</a:t>
          </a:r>
          <a:endParaRPr lang="en-IN" dirty="0"/>
        </a:p>
      </dgm:t>
    </dgm:pt>
    <dgm:pt modelId="{28DC91FF-8C80-49A3-BC83-62ACBB68A595}" type="parTrans" cxnId="{FB7B1B45-895F-4C2C-AF59-18B18807AC25}">
      <dgm:prSet/>
      <dgm:spPr/>
      <dgm:t>
        <a:bodyPr/>
        <a:lstStyle/>
        <a:p>
          <a:endParaRPr lang="en-IN"/>
        </a:p>
      </dgm:t>
    </dgm:pt>
    <dgm:pt modelId="{8AD57166-0D7F-42B5-96F2-827C55FB856F}" type="sibTrans" cxnId="{FB7B1B45-895F-4C2C-AF59-18B18807AC25}">
      <dgm:prSet/>
      <dgm:spPr/>
      <dgm:t>
        <a:bodyPr/>
        <a:lstStyle/>
        <a:p>
          <a:endParaRPr lang="en-IN"/>
        </a:p>
      </dgm:t>
    </dgm:pt>
    <dgm:pt modelId="{9027B36C-905F-4989-8E61-F2422F47ADA2}">
      <dgm:prSet phldrT="[Text]"/>
      <dgm:spPr/>
      <dgm:t>
        <a:bodyPr/>
        <a:lstStyle/>
        <a:p>
          <a:r>
            <a:rPr lang="en-US" dirty="0"/>
            <a:t>Emerging markets</a:t>
          </a:r>
          <a:endParaRPr lang="en-IN" dirty="0"/>
        </a:p>
      </dgm:t>
    </dgm:pt>
    <dgm:pt modelId="{638D5339-1208-4D6C-82C0-8A78A3476B81}" type="parTrans" cxnId="{F1F905D7-8D43-49EC-A06C-A200911C9081}">
      <dgm:prSet/>
      <dgm:spPr/>
      <dgm:t>
        <a:bodyPr/>
        <a:lstStyle/>
        <a:p>
          <a:endParaRPr lang="en-IN"/>
        </a:p>
      </dgm:t>
    </dgm:pt>
    <dgm:pt modelId="{0C89792B-E766-46ED-8D5E-436334667FA4}" type="sibTrans" cxnId="{F1F905D7-8D43-49EC-A06C-A200911C9081}">
      <dgm:prSet/>
      <dgm:spPr/>
      <dgm:t>
        <a:bodyPr/>
        <a:lstStyle/>
        <a:p>
          <a:endParaRPr lang="en-IN"/>
        </a:p>
      </dgm:t>
    </dgm:pt>
    <dgm:pt modelId="{ABEB1029-4845-4754-B0A4-B4F8193239D8}">
      <dgm:prSet phldrT="[Text]"/>
      <dgm:spPr/>
      <dgm:t>
        <a:bodyPr/>
        <a:lstStyle/>
        <a:p>
          <a:r>
            <a:rPr lang="en-US" dirty="0"/>
            <a:t>Opening more retail stores</a:t>
          </a:r>
          <a:endParaRPr lang="en-IN" dirty="0"/>
        </a:p>
      </dgm:t>
    </dgm:pt>
    <dgm:pt modelId="{87CA7A6E-A24D-43A6-AFAE-6817F7582D5A}" type="parTrans" cxnId="{DFE27BB7-1812-4B6F-AC5A-A5F5F357B16F}">
      <dgm:prSet/>
      <dgm:spPr/>
      <dgm:t>
        <a:bodyPr/>
        <a:lstStyle/>
        <a:p>
          <a:endParaRPr lang="en-IN"/>
        </a:p>
      </dgm:t>
    </dgm:pt>
    <dgm:pt modelId="{3EEBA2AA-417B-4A3F-9FCA-121E71A9FBB0}" type="sibTrans" cxnId="{DFE27BB7-1812-4B6F-AC5A-A5F5F357B16F}">
      <dgm:prSet/>
      <dgm:spPr/>
      <dgm:t>
        <a:bodyPr/>
        <a:lstStyle/>
        <a:p>
          <a:endParaRPr lang="en-IN"/>
        </a:p>
      </dgm:t>
    </dgm:pt>
    <dgm:pt modelId="{5C14FCDE-F144-407C-A9ED-A84408AAF31B}">
      <dgm:prSet phldrT="[Text]"/>
      <dgm:spPr/>
      <dgm:t>
        <a:bodyPr/>
        <a:lstStyle/>
        <a:p>
          <a:r>
            <a:rPr lang="en-US" dirty="0"/>
            <a:t>Innovation</a:t>
          </a:r>
          <a:endParaRPr lang="en-IN" dirty="0"/>
        </a:p>
      </dgm:t>
    </dgm:pt>
    <dgm:pt modelId="{7C553F44-5BD9-4226-AF2B-F91569D99914}" type="parTrans" cxnId="{9CDA9F0A-76B2-4D70-B7CD-97A1F0645959}">
      <dgm:prSet/>
      <dgm:spPr/>
      <dgm:t>
        <a:bodyPr/>
        <a:lstStyle/>
        <a:p>
          <a:endParaRPr lang="en-IN"/>
        </a:p>
      </dgm:t>
    </dgm:pt>
    <dgm:pt modelId="{A9D9BE23-C358-42E2-9432-37FED013E2FF}" type="sibTrans" cxnId="{9CDA9F0A-76B2-4D70-B7CD-97A1F0645959}">
      <dgm:prSet/>
      <dgm:spPr/>
      <dgm:t>
        <a:bodyPr/>
        <a:lstStyle/>
        <a:p>
          <a:endParaRPr lang="en-IN"/>
        </a:p>
      </dgm:t>
    </dgm:pt>
    <dgm:pt modelId="{544BCB93-C788-4DC4-82B8-6A6384CB9B82}">
      <dgm:prSet phldrT="[Text]"/>
      <dgm:spPr/>
      <dgm:t>
        <a:bodyPr/>
        <a:lstStyle/>
        <a:p>
          <a:r>
            <a:rPr lang="en-US" dirty="0"/>
            <a:t>Product popularity</a:t>
          </a:r>
          <a:endParaRPr lang="en-IN" dirty="0"/>
        </a:p>
      </dgm:t>
    </dgm:pt>
    <dgm:pt modelId="{528140C3-6766-4ECE-B036-24627FC7BD67}" type="parTrans" cxnId="{F6D3CC86-7660-4932-8621-D8240BDA94BC}">
      <dgm:prSet/>
      <dgm:spPr/>
      <dgm:t>
        <a:bodyPr/>
        <a:lstStyle/>
        <a:p>
          <a:endParaRPr lang="en-IN"/>
        </a:p>
      </dgm:t>
    </dgm:pt>
    <dgm:pt modelId="{A50913E0-30B8-4A1E-AA16-286FD1F35E58}" type="sibTrans" cxnId="{F6D3CC86-7660-4932-8621-D8240BDA94BC}">
      <dgm:prSet/>
      <dgm:spPr/>
      <dgm:t>
        <a:bodyPr/>
        <a:lstStyle/>
        <a:p>
          <a:endParaRPr lang="en-IN"/>
        </a:p>
      </dgm:t>
    </dgm:pt>
    <dgm:pt modelId="{6168A4FA-3E68-4800-9F7C-C9AFC9EFA03D}">
      <dgm:prSet phldrT="[Text]"/>
      <dgm:spPr/>
      <dgm:t>
        <a:bodyPr/>
        <a:lstStyle/>
        <a:p>
          <a:r>
            <a:rPr lang="en-US" dirty="0"/>
            <a:t>Design capabilities</a:t>
          </a:r>
          <a:endParaRPr lang="en-IN" dirty="0"/>
        </a:p>
      </dgm:t>
    </dgm:pt>
    <dgm:pt modelId="{EC20DD19-8C7C-4FB4-B1EC-BBE87838435B}" type="parTrans" cxnId="{097DA365-45C2-4082-BFC0-00D53D33723F}">
      <dgm:prSet/>
      <dgm:spPr/>
      <dgm:t>
        <a:bodyPr/>
        <a:lstStyle/>
        <a:p>
          <a:endParaRPr lang="en-IN"/>
        </a:p>
      </dgm:t>
    </dgm:pt>
    <dgm:pt modelId="{CFD8F2B4-7A99-47B7-9588-905A7640A046}" type="sibTrans" cxnId="{097DA365-45C2-4082-BFC0-00D53D33723F}">
      <dgm:prSet/>
      <dgm:spPr/>
      <dgm:t>
        <a:bodyPr/>
        <a:lstStyle/>
        <a:p>
          <a:endParaRPr lang="en-IN"/>
        </a:p>
      </dgm:t>
    </dgm:pt>
    <dgm:pt modelId="{911A27A1-5E0F-4AB9-ACA6-EE4894E9396C}">
      <dgm:prSet phldrT="[Text]"/>
      <dgm:spPr/>
      <dgm:t>
        <a:bodyPr/>
        <a:lstStyle/>
        <a:p>
          <a:r>
            <a:rPr lang="en-US" dirty="0"/>
            <a:t>Wide distribution</a:t>
          </a:r>
          <a:endParaRPr lang="en-IN" dirty="0"/>
        </a:p>
      </dgm:t>
    </dgm:pt>
    <dgm:pt modelId="{2013E562-0976-47F6-AEF7-966E9F00638B}" type="parTrans" cxnId="{39C6C787-040D-483F-A4FA-765BE1F07F0A}">
      <dgm:prSet/>
      <dgm:spPr/>
      <dgm:t>
        <a:bodyPr/>
        <a:lstStyle/>
        <a:p>
          <a:endParaRPr lang="en-IN"/>
        </a:p>
      </dgm:t>
    </dgm:pt>
    <dgm:pt modelId="{4E244910-1F55-4E6E-BCA1-9F922E909CE9}" type="sibTrans" cxnId="{39C6C787-040D-483F-A4FA-765BE1F07F0A}">
      <dgm:prSet/>
      <dgm:spPr/>
      <dgm:t>
        <a:bodyPr/>
        <a:lstStyle/>
        <a:p>
          <a:endParaRPr lang="en-IN"/>
        </a:p>
      </dgm:t>
    </dgm:pt>
    <dgm:pt modelId="{0A3E15D2-049D-4EAA-B507-361733D25F94}">
      <dgm:prSet phldrT="[Text]"/>
      <dgm:spPr/>
      <dgm:t>
        <a:bodyPr/>
        <a:lstStyle/>
        <a:p>
          <a:r>
            <a:rPr lang="en-US" dirty="0"/>
            <a:t>Aggressive marketing efforts</a:t>
          </a:r>
          <a:endParaRPr lang="en-IN" dirty="0"/>
        </a:p>
      </dgm:t>
    </dgm:pt>
    <dgm:pt modelId="{89ADE89B-7014-41F6-8D2B-882B152AF5C0}" type="parTrans" cxnId="{EEA4BC57-06A8-4D6B-A92E-9C141BB3EE3F}">
      <dgm:prSet/>
      <dgm:spPr/>
      <dgm:t>
        <a:bodyPr/>
        <a:lstStyle/>
        <a:p>
          <a:endParaRPr lang="en-IN"/>
        </a:p>
      </dgm:t>
    </dgm:pt>
    <dgm:pt modelId="{093F9921-7DBC-4814-962E-AB09A9C13231}" type="sibTrans" cxnId="{EEA4BC57-06A8-4D6B-A92E-9C141BB3EE3F}">
      <dgm:prSet/>
      <dgm:spPr/>
      <dgm:t>
        <a:bodyPr/>
        <a:lstStyle/>
        <a:p>
          <a:endParaRPr lang="en-IN"/>
        </a:p>
      </dgm:t>
    </dgm:pt>
    <dgm:pt modelId="{A2E2229D-2C64-4DEE-8A18-C5DDFFA4E4C5}">
      <dgm:prSet phldrT="[Text]"/>
      <dgm:spPr/>
      <dgm:t>
        <a:bodyPr/>
        <a:lstStyle/>
        <a:p>
          <a:r>
            <a:rPr lang="en-US" dirty="0"/>
            <a:t>Ecosystem of products</a:t>
          </a:r>
          <a:endParaRPr lang="en-IN" dirty="0"/>
        </a:p>
      </dgm:t>
    </dgm:pt>
    <dgm:pt modelId="{14D8C721-133C-43E6-A615-0ED7F8777CF2}" type="parTrans" cxnId="{523B2DC0-53E2-4330-B086-CB9D56CB771B}">
      <dgm:prSet/>
      <dgm:spPr/>
      <dgm:t>
        <a:bodyPr/>
        <a:lstStyle/>
        <a:p>
          <a:endParaRPr lang="en-IN"/>
        </a:p>
      </dgm:t>
    </dgm:pt>
    <dgm:pt modelId="{86CB18B5-A318-4D59-A564-5113B509CC7A}" type="sibTrans" cxnId="{523B2DC0-53E2-4330-B086-CB9D56CB771B}">
      <dgm:prSet/>
      <dgm:spPr/>
      <dgm:t>
        <a:bodyPr/>
        <a:lstStyle/>
        <a:p>
          <a:endParaRPr lang="en-IN"/>
        </a:p>
      </dgm:t>
    </dgm:pt>
    <dgm:pt modelId="{16C93FBC-3DAA-4859-B9A4-4DB112EC73E0}">
      <dgm:prSet phldrT="[Text]"/>
      <dgm:spPr/>
      <dgm:t>
        <a:bodyPr/>
        <a:lstStyle/>
        <a:p>
          <a:r>
            <a:rPr lang="en-US" dirty="0"/>
            <a:t>Business strategy</a:t>
          </a:r>
          <a:endParaRPr lang="en-IN" dirty="0"/>
        </a:p>
      </dgm:t>
    </dgm:pt>
    <dgm:pt modelId="{0FF5013F-C4B3-4DE5-A633-DAA4BBA65B16}" type="parTrans" cxnId="{6E1AF654-B105-4B4F-9D18-F1960BB1B1C3}">
      <dgm:prSet/>
      <dgm:spPr/>
      <dgm:t>
        <a:bodyPr/>
        <a:lstStyle/>
        <a:p>
          <a:endParaRPr lang="en-IN"/>
        </a:p>
      </dgm:t>
    </dgm:pt>
    <dgm:pt modelId="{8C0A062F-082A-4936-ACA6-47D513E20A71}" type="sibTrans" cxnId="{6E1AF654-B105-4B4F-9D18-F1960BB1B1C3}">
      <dgm:prSet/>
      <dgm:spPr/>
      <dgm:t>
        <a:bodyPr/>
        <a:lstStyle/>
        <a:p>
          <a:endParaRPr lang="en-IN"/>
        </a:p>
      </dgm:t>
    </dgm:pt>
    <dgm:pt modelId="{1EB1E2DF-C149-4424-AF4C-0E33C0CFA530}">
      <dgm:prSet phldrT="[Text]"/>
      <dgm:spPr/>
      <dgm:t>
        <a:bodyPr/>
        <a:lstStyle/>
        <a:p>
          <a:r>
            <a:rPr lang="en-US" dirty="0"/>
            <a:t>Low market share</a:t>
          </a:r>
          <a:endParaRPr lang="en-IN" dirty="0"/>
        </a:p>
      </dgm:t>
    </dgm:pt>
    <dgm:pt modelId="{97CB4F43-DB27-4974-AFED-C61D0C17C1FA}" type="parTrans" cxnId="{5361AA9E-B226-4D4A-A628-6485DA6864F1}">
      <dgm:prSet/>
      <dgm:spPr/>
      <dgm:t>
        <a:bodyPr/>
        <a:lstStyle/>
        <a:p>
          <a:endParaRPr lang="en-IN"/>
        </a:p>
      </dgm:t>
    </dgm:pt>
    <dgm:pt modelId="{3478FDE3-ECE9-4149-8B6E-CCB87BE9096E}" type="sibTrans" cxnId="{5361AA9E-B226-4D4A-A628-6485DA6864F1}">
      <dgm:prSet/>
      <dgm:spPr/>
      <dgm:t>
        <a:bodyPr/>
        <a:lstStyle/>
        <a:p>
          <a:endParaRPr lang="en-IN"/>
        </a:p>
      </dgm:t>
    </dgm:pt>
    <dgm:pt modelId="{2DE53FC8-042B-4769-9068-0082913644D5}">
      <dgm:prSet phldrT="[Text]"/>
      <dgm:spPr/>
      <dgm:t>
        <a:bodyPr/>
        <a:lstStyle/>
        <a:p>
          <a:r>
            <a:rPr lang="en-US" dirty="0"/>
            <a:t>CSR</a:t>
          </a:r>
          <a:endParaRPr lang="en-IN" dirty="0"/>
        </a:p>
      </dgm:t>
    </dgm:pt>
    <dgm:pt modelId="{C4AFD734-5624-4EB0-A8B2-C0482620EBCB}" type="parTrans" cxnId="{5ECD2E2F-D9AD-4D78-BB90-7CD86B393504}">
      <dgm:prSet/>
      <dgm:spPr/>
      <dgm:t>
        <a:bodyPr/>
        <a:lstStyle/>
        <a:p>
          <a:endParaRPr lang="en-IN"/>
        </a:p>
      </dgm:t>
    </dgm:pt>
    <dgm:pt modelId="{D0804F50-4DA7-43E7-A585-2EA8DF6E0426}" type="sibTrans" cxnId="{5ECD2E2F-D9AD-4D78-BB90-7CD86B393504}">
      <dgm:prSet/>
      <dgm:spPr/>
      <dgm:t>
        <a:bodyPr/>
        <a:lstStyle/>
        <a:p>
          <a:endParaRPr lang="en-IN"/>
        </a:p>
      </dgm:t>
    </dgm:pt>
    <dgm:pt modelId="{E4BEB5B2-7740-4738-95A4-8F1BB620C9E6}">
      <dgm:prSet phldrT="[Text]"/>
      <dgm:spPr/>
      <dgm:t>
        <a:bodyPr/>
        <a:lstStyle/>
        <a:p>
          <a:r>
            <a:rPr lang="en-US" dirty="0"/>
            <a:t>New product line</a:t>
          </a:r>
          <a:endParaRPr lang="en-IN" dirty="0"/>
        </a:p>
      </dgm:t>
    </dgm:pt>
    <dgm:pt modelId="{F2595489-96F7-4A48-AE07-21EC96A61FDC}" type="parTrans" cxnId="{D369F0E6-0642-4725-AC84-9146B27FB42E}">
      <dgm:prSet/>
      <dgm:spPr/>
      <dgm:t>
        <a:bodyPr/>
        <a:lstStyle/>
        <a:p>
          <a:endParaRPr lang="en-IN"/>
        </a:p>
      </dgm:t>
    </dgm:pt>
    <dgm:pt modelId="{70E4A0CF-7421-48A4-9876-F82825313EB9}" type="sibTrans" cxnId="{D369F0E6-0642-4725-AC84-9146B27FB42E}">
      <dgm:prSet/>
      <dgm:spPr/>
      <dgm:t>
        <a:bodyPr/>
        <a:lstStyle/>
        <a:p>
          <a:endParaRPr lang="en-IN"/>
        </a:p>
      </dgm:t>
    </dgm:pt>
    <dgm:pt modelId="{2B020083-79F2-42F8-88D2-B3FE0D0280A8}">
      <dgm:prSet phldrT="[Text]"/>
      <dgm:spPr/>
      <dgm:t>
        <a:bodyPr/>
        <a:lstStyle/>
        <a:p>
          <a:r>
            <a:rPr lang="en-US" dirty="0"/>
            <a:t>Evolution of digital technology</a:t>
          </a:r>
          <a:endParaRPr lang="en-IN" dirty="0"/>
        </a:p>
      </dgm:t>
    </dgm:pt>
    <dgm:pt modelId="{F6CDF1B9-7312-4269-A8B7-308E6EC6887C}" type="parTrans" cxnId="{A3FA8862-9189-4CC1-9B6E-BC31D54E322C}">
      <dgm:prSet/>
      <dgm:spPr/>
      <dgm:t>
        <a:bodyPr/>
        <a:lstStyle/>
        <a:p>
          <a:endParaRPr lang="en-IN"/>
        </a:p>
      </dgm:t>
    </dgm:pt>
    <dgm:pt modelId="{B4C2D826-FC29-4006-A7A5-2AE22E33DFAE}" type="sibTrans" cxnId="{A3FA8862-9189-4CC1-9B6E-BC31D54E322C}">
      <dgm:prSet/>
      <dgm:spPr/>
      <dgm:t>
        <a:bodyPr/>
        <a:lstStyle/>
        <a:p>
          <a:endParaRPr lang="en-IN"/>
        </a:p>
      </dgm:t>
    </dgm:pt>
    <dgm:pt modelId="{D7589317-AA3A-4951-AD1A-88C455CAB49A}">
      <dgm:prSet phldrT="[Text]"/>
      <dgm:spPr/>
      <dgm:t>
        <a:bodyPr/>
        <a:lstStyle/>
        <a:p>
          <a:r>
            <a:rPr lang="en-US" dirty="0"/>
            <a:t>Integrating AI</a:t>
          </a:r>
          <a:endParaRPr lang="en-IN" dirty="0"/>
        </a:p>
      </dgm:t>
    </dgm:pt>
    <dgm:pt modelId="{CC2F2650-7C25-4260-A857-7DB5807F1168}" type="parTrans" cxnId="{B35F7B94-5C47-4F31-B7F5-BDA2AF12D7AD}">
      <dgm:prSet/>
      <dgm:spPr/>
      <dgm:t>
        <a:bodyPr/>
        <a:lstStyle/>
        <a:p>
          <a:endParaRPr lang="en-IN"/>
        </a:p>
      </dgm:t>
    </dgm:pt>
    <dgm:pt modelId="{7D053768-8688-47A1-A1A4-19BC7CB4130F}" type="sibTrans" cxnId="{B35F7B94-5C47-4F31-B7F5-BDA2AF12D7AD}">
      <dgm:prSet/>
      <dgm:spPr/>
      <dgm:t>
        <a:bodyPr/>
        <a:lstStyle/>
        <a:p>
          <a:endParaRPr lang="en-IN"/>
        </a:p>
      </dgm:t>
    </dgm:pt>
    <dgm:pt modelId="{2F66555C-FFFE-4E3F-B8BF-F49987468FB9}" type="pres">
      <dgm:prSet presAssocID="{4C2FE89D-3336-4991-80BC-089E4FCFF5A5}" presName="Name0" presStyleCnt="0">
        <dgm:presLayoutVars>
          <dgm:dir/>
          <dgm:resizeHandles val="exact"/>
        </dgm:presLayoutVars>
      </dgm:prSet>
      <dgm:spPr/>
    </dgm:pt>
    <dgm:pt modelId="{2AB17D8E-E8B0-48FD-B504-67D1635FD6E1}" type="pres">
      <dgm:prSet presAssocID="{40B93038-F541-4D9C-B7D4-1BB0A01A6FDD}" presName="node" presStyleLbl="node1" presStyleIdx="0" presStyleCnt="3" custLinFactX="-10410" custLinFactNeighborX="-100000" custLinFactNeighborY="-1776">
        <dgm:presLayoutVars>
          <dgm:bulletEnabled val="1"/>
        </dgm:presLayoutVars>
      </dgm:prSet>
      <dgm:spPr/>
    </dgm:pt>
    <dgm:pt modelId="{5A41C80D-9369-4A35-8BF9-45E58076DAA8}" type="pres">
      <dgm:prSet presAssocID="{F23465C0-F0B6-4DA3-8078-B0DBBB7A58A9}" presName="sibTrans" presStyleCnt="0"/>
      <dgm:spPr/>
    </dgm:pt>
    <dgm:pt modelId="{0C983559-E0A6-452B-A913-330FB414FEEA}" type="pres">
      <dgm:prSet presAssocID="{5CC48FE4-57BC-492F-8BE2-D2199DE042D4}" presName="node" presStyleLbl="node1" presStyleIdx="1" presStyleCnt="3">
        <dgm:presLayoutVars>
          <dgm:bulletEnabled val="1"/>
        </dgm:presLayoutVars>
      </dgm:prSet>
      <dgm:spPr/>
    </dgm:pt>
    <dgm:pt modelId="{EA687B0A-3292-45C6-8830-48C662231A73}" type="pres">
      <dgm:prSet presAssocID="{808D868E-759C-4525-9829-4038E930AFB7}" presName="sibTrans" presStyleCnt="0"/>
      <dgm:spPr/>
    </dgm:pt>
    <dgm:pt modelId="{926947CB-39BB-4C6F-817C-CF767488180F}" type="pres">
      <dgm:prSet presAssocID="{07876B16-0E6E-4928-BB50-AF1187F9B562}" presName="node" presStyleLbl="node1" presStyleIdx="2" presStyleCnt="3">
        <dgm:presLayoutVars>
          <dgm:bulletEnabled val="1"/>
        </dgm:presLayoutVars>
      </dgm:prSet>
      <dgm:spPr/>
    </dgm:pt>
  </dgm:ptLst>
  <dgm:cxnLst>
    <dgm:cxn modelId="{51524208-066D-4BB2-809E-513F325FCD69}" type="presOf" srcId="{82935027-3FBF-4008-A29D-6A12C554D10E}" destId="{2AB17D8E-E8B0-48FD-B504-67D1635FD6E1}" srcOrd="0" destOrd="8" presId="urn:microsoft.com/office/officeart/2005/8/layout/hList6"/>
    <dgm:cxn modelId="{9CDA9F0A-76B2-4D70-B7CD-97A1F0645959}" srcId="{40B93038-F541-4D9C-B7D4-1BB0A01A6FDD}" destId="{5C14FCDE-F144-407C-A9ED-A84408AAF31B}" srcOrd="1" destOrd="0" parTransId="{7C553F44-5BD9-4226-AF2B-F91569D99914}" sibTransId="{A9D9BE23-C358-42E2-9432-37FED013E2FF}"/>
    <dgm:cxn modelId="{C2238F16-3BA1-49DF-ADF4-D879BFA3D3AF}" type="presOf" srcId="{6168A4FA-3E68-4800-9F7C-C9AFC9EFA03D}" destId="{2AB17D8E-E8B0-48FD-B504-67D1635FD6E1}" srcOrd="0" destOrd="4" presId="urn:microsoft.com/office/officeart/2005/8/layout/hList6"/>
    <dgm:cxn modelId="{6D365D2D-8606-424B-837F-ED16814BB61D}" type="presOf" srcId="{0A3E15D2-049D-4EAA-B507-361733D25F94}" destId="{2AB17D8E-E8B0-48FD-B504-67D1635FD6E1}" srcOrd="0" destOrd="6" presId="urn:microsoft.com/office/officeart/2005/8/layout/hList6"/>
    <dgm:cxn modelId="{5ECD2E2F-D9AD-4D78-BB90-7CD86B393504}" srcId="{5CC48FE4-57BC-492F-8BE2-D2199DE042D4}" destId="{2DE53FC8-042B-4769-9068-0082913644D5}" srcOrd="3" destOrd="0" parTransId="{C4AFD734-5624-4EB0-A8B2-C0482620EBCB}" sibTransId="{D0804F50-4DA7-43E7-A585-2EA8DF6E0426}"/>
    <dgm:cxn modelId="{125C9934-A6E5-48E4-AAD6-4D11A06D3BA6}" type="presOf" srcId="{1EB1E2DF-C149-4424-AF4C-0E33C0CFA530}" destId="{0C983559-E0A6-452B-A913-330FB414FEEA}" srcOrd="0" destOrd="3" presId="urn:microsoft.com/office/officeart/2005/8/layout/hList6"/>
    <dgm:cxn modelId="{F8F0903C-62F5-4686-845C-5D837808B52D}" type="presOf" srcId="{2DE53FC8-042B-4769-9068-0082913644D5}" destId="{0C983559-E0A6-452B-A913-330FB414FEEA}" srcOrd="0" destOrd="4" presId="urn:microsoft.com/office/officeart/2005/8/layout/hList6"/>
    <dgm:cxn modelId="{FD4B1D5E-50D3-4ABE-AA39-5293A615A38B}" srcId="{4C2FE89D-3336-4991-80BC-089E4FCFF5A5}" destId="{40B93038-F541-4D9C-B7D4-1BB0A01A6FDD}" srcOrd="0" destOrd="0" parTransId="{5D25F980-B417-4468-AC3E-B8FFDC7A4A78}" sibTransId="{F23465C0-F0B6-4DA3-8078-B0DBBB7A58A9}"/>
    <dgm:cxn modelId="{2894875E-058B-4574-AAB0-17E059E66D5A}" type="presOf" srcId="{5CC48FE4-57BC-492F-8BE2-D2199DE042D4}" destId="{0C983559-E0A6-452B-A913-330FB414FEEA}" srcOrd="0" destOrd="0" presId="urn:microsoft.com/office/officeart/2005/8/layout/hList6"/>
    <dgm:cxn modelId="{A3FA8862-9189-4CC1-9B6E-BC31D54E322C}" srcId="{07876B16-0E6E-4928-BB50-AF1187F9B562}" destId="{2B020083-79F2-42F8-88D2-B3FE0D0280A8}" srcOrd="3" destOrd="0" parTransId="{F6CDF1B9-7312-4269-A8B7-308E6EC6887C}" sibTransId="{B4C2D826-FC29-4006-A7A5-2AE22E33DFAE}"/>
    <dgm:cxn modelId="{FB7B1B45-895F-4C2C-AF59-18B18807AC25}" srcId="{4C2FE89D-3336-4991-80BC-089E4FCFF5A5}" destId="{07876B16-0E6E-4928-BB50-AF1187F9B562}" srcOrd="2" destOrd="0" parTransId="{28DC91FF-8C80-49A3-BC83-62ACBB68A595}" sibTransId="{8AD57166-0D7F-42B5-96F2-827C55FB856F}"/>
    <dgm:cxn modelId="{097DA365-45C2-4082-BFC0-00D53D33723F}" srcId="{40B93038-F541-4D9C-B7D4-1BB0A01A6FDD}" destId="{6168A4FA-3E68-4800-9F7C-C9AFC9EFA03D}" srcOrd="3" destOrd="0" parTransId="{EC20DD19-8C7C-4FB4-B1EC-BBE87838435B}" sibTransId="{CFD8F2B4-7A99-47B7-9588-905A7640A046}"/>
    <dgm:cxn modelId="{6E1AF654-B105-4B4F-9D18-F1960BB1B1C3}" srcId="{5CC48FE4-57BC-492F-8BE2-D2199DE042D4}" destId="{16C93FBC-3DAA-4859-B9A4-4DB112EC73E0}" srcOrd="1" destOrd="0" parTransId="{0FF5013F-C4B3-4DE5-A633-DAA4BBA65B16}" sibTransId="{8C0A062F-082A-4936-ACA6-47D513E20A71}"/>
    <dgm:cxn modelId="{2C250B76-F86D-4DE0-9EAC-2DE42E427825}" type="presOf" srcId="{5BB93411-1A8C-4D79-BB03-2AAC2A49F788}" destId="{0C983559-E0A6-452B-A913-330FB414FEEA}" srcOrd="0" destOrd="1" presId="urn:microsoft.com/office/officeart/2005/8/layout/hList6"/>
    <dgm:cxn modelId="{EEA4BC57-06A8-4D6B-A92E-9C141BB3EE3F}" srcId="{40B93038-F541-4D9C-B7D4-1BB0A01A6FDD}" destId="{0A3E15D2-049D-4EAA-B507-361733D25F94}" srcOrd="5" destOrd="0" parTransId="{89ADE89B-7014-41F6-8D2B-882B152AF5C0}" sibTransId="{093F9921-7DBC-4814-962E-AB09A9C13231}"/>
    <dgm:cxn modelId="{F6D3CC86-7660-4932-8621-D8240BDA94BC}" srcId="{40B93038-F541-4D9C-B7D4-1BB0A01A6FDD}" destId="{544BCB93-C788-4DC4-82B8-6A6384CB9B82}" srcOrd="2" destOrd="0" parTransId="{528140C3-6766-4ECE-B036-24627FC7BD67}" sibTransId="{A50913E0-30B8-4A1E-AA16-286FD1F35E58}"/>
    <dgm:cxn modelId="{39C6C787-040D-483F-A4FA-765BE1F07F0A}" srcId="{40B93038-F541-4D9C-B7D4-1BB0A01A6FDD}" destId="{911A27A1-5E0F-4AB9-ACA6-EE4894E9396C}" srcOrd="4" destOrd="0" parTransId="{2013E562-0976-47F6-AEF7-966E9F00638B}" sibTransId="{4E244910-1F55-4E6E-BCA1-9F922E909CE9}"/>
    <dgm:cxn modelId="{B35F7B94-5C47-4F31-B7F5-BDA2AF12D7AD}" srcId="{07876B16-0E6E-4928-BB50-AF1187F9B562}" destId="{D7589317-AA3A-4951-AD1A-88C455CAB49A}" srcOrd="4" destOrd="0" parTransId="{CC2F2650-7C25-4260-A857-7DB5807F1168}" sibTransId="{7D053768-8688-47A1-A1A4-19BC7CB4130F}"/>
    <dgm:cxn modelId="{CE03CA94-66D1-4E40-B6D1-EA4813066F2C}" type="presOf" srcId="{911A27A1-5E0F-4AB9-ACA6-EE4894E9396C}" destId="{2AB17D8E-E8B0-48FD-B504-67D1635FD6E1}" srcOrd="0" destOrd="5" presId="urn:microsoft.com/office/officeart/2005/8/layout/hList6"/>
    <dgm:cxn modelId="{63334F9D-154A-47AF-8C4E-FC3DBCB8C012}" type="presOf" srcId="{9027B36C-905F-4989-8E61-F2422F47ADA2}" destId="{926947CB-39BB-4C6F-817C-CF767488180F}" srcOrd="0" destOrd="1" presId="urn:microsoft.com/office/officeart/2005/8/layout/hList6"/>
    <dgm:cxn modelId="{5361AA9E-B226-4D4A-A628-6485DA6864F1}" srcId="{5CC48FE4-57BC-492F-8BE2-D2199DE042D4}" destId="{1EB1E2DF-C149-4424-AF4C-0E33C0CFA530}" srcOrd="2" destOrd="0" parTransId="{97CB4F43-DB27-4974-AFED-C61D0C17C1FA}" sibTransId="{3478FDE3-ECE9-4149-8B6E-CCB87BE9096E}"/>
    <dgm:cxn modelId="{77EE15A2-2028-4B60-B0B4-47F29EAF3C88}" type="presOf" srcId="{D7589317-AA3A-4951-AD1A-88C455CAB49A}" destId="{926947CB-39BB-4C6F-817C-CF767488180F}" srcOrd="0" destOrd="5" presId="urn:microsoft.com/office/officeart/2005/8/layout/hList6"/>
    <dgm:cxn modelId="{F6F694A6-676F-4E31-9987-E15B94BB41DA}" type="presOf" srcId="{7DCD86A8-D9E0-421A-8024-398CE5B2273C}" destId="{0C983559-E0A6-452B-A913-330FB414FEEA}" srcOrd="0" destOrd="5" presId="urn:microsoft.com/office/officeart/2005/8/layout/hList6"/>
    <dgm:cxn modelId="{5D0F28AA-F5EA-416A-9053-E1331EA5408A}" type="presOf" srcId="{ABEB1029-4845-4754-B0A4-B4F8193239D8}" destId="{926947CB-39BB-4C6F-817C-CF767488180F}" srcOrd="0" destOrd="2" presId="urn:microsoft.com/office/officeart/2005/8/layout/hList6"/>
    <dgm:cxn modelId="{DFE27BB7-1812-4B6F-AC5A-A5F5F357B16F}" srcId="{07876B16-0E6E-4928-BB50-AF1187F9B562}" destId="{ABEB1029-4845-4754-B0A4-B4F8193239D8}" srcOrd="1" destOrd="0" parTransId="{87CA7A6E-A24D-43A6-AFAE-6817F7582D5A}" sibTransId="{3EEBA2AA-417B-4A3F-9FCA-121E71A9FBB0}"/>
    <dgm:cxn modelId="{86654FBA-E8A0-4CBF-B6E6-4A0703353217}" srcId="{5CC48FE4-57BC-492F-8BE2-D2199DE042D4}" destId="{7DCD86A8-D9E0-421A-8024-398CE5B2273C}" srcOrd="4" destOrd="0" parTransId="{372EC00D-321C-4D95-B93E-D18A80D07C94}" sibTransId="{7691BDA8-55A3-4779-B150-F2FCFC1CC889}"/>
    <dgm:cxn modelId="{8B2111BD-6052-4B93-9394-75EB86DB13E1}" srcId="{40B93038-F541-4D9C-B7D4-1BB0A01A6FDD}" destId="{8BD13B7D-7B53-4809-A332-20195D31277D}" srcOrd="0" destOrd="0" parTransId="{15AE9A97-BEAE-4B8D-860E-D26A47CA0003}" sibTransId="{10EC5FBB-0440-4839-A028-1D02D47C6903}"/>
    <dgm:cxn modelId="{83B479BE-2B87-494D-A0CD-A0C7D28ED465}" type="presOf" srcId="{8BD13B7D-7B53-4809-A332-20195D31277D}" destId="{2AB17D8E-E8B0-48FD-B504-67D1635FD6E1}" srcOrd="0" destOrd="1" presId="urn:microsoft.com/office/officeart/2005/8/layout/hList6"/>
    <dgm:cxn modelId="{36CF7ABE-E78B-4A6F-B45E-399F5D62E35F}" type="presOf" srcId="{2B020083-79F2-42F8-88D2-B3FE0D0280A8}" destId="{926947CB-39BB-4C6F-817C-CF767488180F}" srcOrd="0" destOrd="4" presId="urn:microsoft.com/office/officeart/2005/8/layout/hList6"/>
    <dgm:cxn modelId="{523B2DC0-53E2-4330-B086-CB9D56CB771B}" srcId="{40B93038-F541-4D9C-B7D4-1BB0A01A6FDD}" destId="{A2E2229D-2C64-4DEE-8A18-C5DDFFA4E4C5}" srcOrd="6" destOrd="0" parTransId="{14D8C721-133C-43E6-A615-0ED7F8777CF2}" sibTransId="{86CB18B5-A318-4D59-A564-5113B509CC7A}"/>
    <dgm:cxn modelId="{1EBDC6C1-FB7A-41CD-9DE6-15239E90DDA9}" type="presOf" srcId="{5C14FCDE-F144-407C-A9ED-A84408AAF31B}" destId="{2AB17D8E-E8B0-48FD-B504-67D1635FD6E1}" srcOrd="0" destOrd="2" presId="urn:microsoft.com/office/officeart/2005/8/layout/hList6"/>
    <dgm:cxn modelId="{B3B1A0C7-A374-46C1-B843-C59BCECB8536}" type="presOf" srcId="{E4BEB5B2-7740-4738-95A4-8F1BB620C9E6}" destId="{926947CB-39BB-4C6F-817C-CF767488180F}" srcOrd="0" destOrd="3" presId="urn:microsoft.com/office/officeart/2005/8/layout/hList6"/>
    <dgm:cxn modelId="{A9ADF0D1-54F1-43D5-BEAF-97A80FC350E1}" srcId="{5CC48FE4-57BC-492F-8BE2-D2199DE042D4}" destId="{5BB93411-1A8C-4D79-BB03-2AAC2A49F788}" srcOrd="0" destOrd="0" parTransId="{76977435-5823-4C0F-9379-0F4C46E2E4CF}" sibTransId="{49A63E0D-7534-4C44-844A-684254A38053}"/>
    <dgm:cxn modelId="{93C9F7D1-21D3-47D2-A171-F5DCBCB4D4D7}" type="presOf" srcId="{40B93038-F541-4D9C-B7D4-1BB0A01A6FDD}" destId="{2AB17D8E-E8B0-48FD-B504-67D1635FD6E1}" srcOrd="0" destOrd="0" presId="urn:microsoft.com/office/officeart/2005/8/layout/hList6"/>
    <dgm:cxn modelId="{4F7A13D4-5C85-429C-8627-9FDF459751CF}" type="presOf" srcId="{A2E2229D-2C64-4DEE-8A18-C5DDFFA4E4C5}" destId="{2AB17D8E-E8B0-48FD-B504-67D1635FD6E1}" srcOrd="0" destOrd="7" presId="urn:microsoft.com/office/officeart/2005/8/layout/hList6"/>
    <dgm:cxn modelId="{F1F905D7-8D43-49EC-A06C-A200911C9081}" srcId="{07876B16-0E6E-4928-BB50-AF1187F9B562}" destId="{9027B36C-905F-4989-8E61-F2422F47ADA2}" srcOrd="0" destOrd="0" parTransId="{638D5339-1208-4D6C-82C0-8A78A3476B81}" sibTransId="{0C89792B-E766-46ED-8D5E-436334667FA4}"/>
    <dgm:cxn modelId="{785DEAD9-B894-4B4B-B699-CEDCEAAF4597}" srcId="{40B93038-F541-4D9C-B7D4-1BB0A01A6FDD}" destId="{82935027-3FBF-4008-A29D-6A12C554D10E}" srcOrd="7" destOrd="0" parTransId="{E95ED505-4F2C-4B01-BB6F-D7CB44057356}" sibTransId="{945B2778-30A2-4AB6-BF9D-46D25713C5F1}"/>
    <dgm:cxn modelId="{414D81DA-C16A-4FD4-B31D-F96B165BB1C2}" type="presOf" srcId="{16C93FBC-3DAA-4859-B9A4-4DB112EC73E0}" destId="{0C983559-E0A6-452B-A913-330FB414FEEA}" srcOrd="0" destOrd="2" presId="urn:microsoft.com/office/officeart/2005/8/layout/hList6"/>
    <dgm:cxn modelId="{4D99EBDC-8A90-42DB-B705-5801D7E551A9}" type="presOf" srcId="{07876B16-0E6E-4928-BB50-AF1187F9B562}" destId="{926947CB-39BB-4C6F-817C-CF767488180F}" srcOrd="0" destOrd="0" presId="urn:microsoft.com/office/officeart/2005/8/layout/hList6"/>
    <dgm:cxn modelId="{D369F0E6-0642-4725-AC84-9146B27FB42E}" srcId="{07876B16-0E6E-4928-BB50-AF1187F9B562}" destId="{E4BEB5B2-7740-4738-95A4-8F1BB620C9E6}" srcOrd="2" destOrd="0" parTransId="{F2595489-96F7-4A48-AE07-21EC96A61FDC}" sibTransId="{70E4A0CF-7421-48A4-9876-F82825313EB9}"/>
    <dgm:cxn modelId="{237099F2-1DAD-411E-9713-7BC23FA4DDE1}" type="presOf" srcId="{4C2FE89D-3336-4991-80BC-089E4FCFF5A5}" destId="{2F66555C-FFFE-4E3F-B8BF-F49987468FB9}" srcOrd="0" destOrd="0" presId="urn:microsoft.com/office/officeart/2005/8/layout/hList6"/>
    <dgm:cxn modelId="{F652BBFA-A6BD-4E75-8050-34AD7D3F2CF7}" srcId="{4C2FE89D-3336-4991-80BC-089E4FCFF5A5}" destId="{5CC48FE4-57BC-492F-8BE2-D2199DE042D4}" srcOrd="1" destOrd="0" parTransId="{3A65684D-F0D8-4546-8134-32E71084A403}" sibTransId="{808D868E-759C-4525-9829-4038E930AFB7}"/>
    <dgm:cxn modelId="{5B05EAFB-4F5F-4F00-B177-04AA2924B0B2}" type="presOf" srcId="{544BCB93-C788-4DC4-82B8-6A6384CB9B82}" destId="{2AB17D8E-E8B0-48FD-B504-67D1635FD6E1}" srcOrd="0" destOrd="3" presId="urn:microsoft.com/office/officeart/2005/8/layout/hList6"/>
    <dgm:cxn modelId="{94F6182C-97E0-4CA1-B58D-BF7F33D20FDC}" type="presParOf" srcId="{2F66555C-FFFE-4E3F-B8BF-F49987468FB9}" destId="{2AB17D8E-E8B0-48FD-B504-67D1635FD6E1}" srcOrd="0" destOrd="0" presId="urn:microsoft.com/office/officeart/2005/8/layout/hList6"/>
    <dgm:cxn modelId="{E7CB5BC4-B2C5-48DC-9F33-E1201D163872}" type="presParOf" srcId="{2F66555C-FFFE-4E3F-B8BF-F49987468FB9}" destId="{5A41C80D-9369-4A35-8BF9-45E58076DAA8}" srcOrd="1" destOrd="0" presId="urn:microsoft.com/office/officeart/2005/8/layout/hList6"/>
    <dgm:cxn modelId="{9BF893EF-0BA1-4177-A9DF-1291B2B61550}" type="presParOf" srcId="{2F66555C-FFFE-4E3F-B8BF-F49987468FB9}" destId="{0C983559-E0A6-452B-A913-330FB414FEEA}" srcOrd="2" destOrd="0" presId="urn:microsoft.com/office/officeart/2005/8/layout/hList6"/>
    <dgm:cxn modelId="{E28C756A-A6CF-45C0-A308-F42540DBCD97}" type="presParOf" srcId="{2F66555C-FFFE-4E3F-B8BF-F49987468FB9}" destId="{EA687B0A-3292-45C6-8830-48C662231A73}" srcOrd="3" destOrd="0" presId="urn:microsoft.com/office/officeart/2005/8/layout/hList6"/>
    <dgm:cxn modelId="{9E170D86-D348-4376-B115-C6FFC0D18F39}" type="presParOf" srcId="{2F66555C-FFFE-4E3F-B8BF-F49987468FB9}" destId="{926947CB-39BB-4C6F-817C-CF767488180F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04D4E1B-D78A-4E6D-A5E9-B18C891013FD}" type="doc">
      <dgm:prSet loTypeId="urn:microsoft.com/office/officeart/2005/8/layout/arrow5" loCatId="process" qsTypeId="urn:microsoft.com/office/officeart/2005/8/quickstyle/3d5" qsCatId="3D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29799F5B-31A6-452D-9D52-635F51776566}">
      <dgm:prSet phldrT="[Text]"/>
      <dgm:spPr/>
      <dgm:t>
        <a:bodyPr/>
        <a:lstStyle/>
        <a:p>
          <a:r>
            <a:rPr lang="en-IN" dirty="0"/>
            <a:t>RESOURCES</a:t>
          </a:r>
        </a:p>
      </dgm:t>
    </dgm:pt>
    <dgm:pt modelId="{0437E190-0609-43E8-8892-2FA7DCE8D21F}" type="parTrans" cxnId="{E94CCA02-BC67-48A5-8FCB-A1F600F07CCB}">
      <dgm:prSet/>
      <dgm:spPr/>
      <dgm:t>
        <a:bodyPr/>
        <a:lstStyle/>
        <a:p>
          <a:endParaRPr lang="en-IN"/>
        </a:p>
      </dgm:t>
    </dgm:pt>
    <dgm:pt modelId="{A54383FD-9A92-47C4-9644-23C30180A11C}" type="sibTrans" cxnId="{E94CCA02-BC67-48A5-8FCB-A1F600F07CCB}">
      <dgm:prSet/>
      <dgm:spPr/>
      <dgm:t>
        <a:bodyPr/>
        <a:lstStyle/>
        <a:p>
          <a:endParaRPr lang="en-IN"/>
        </a:p>
      </dgm:t>
    </dgm:pt>
    <dgm:pt modelId="{67474573-8CB4-4059-A526-D74514031A3A}">
      <dgm:prSet phldrT="[Text]"/>
      <dgm:spPr/>
      <dgm:t>
        <a:bodyPr/>
        <a:lstStyle/>
        <a:p>
          <a:r>
            <a:rPr lang="en-IN" dirty="0"/>
            <a:t>Manufacturing, supply chain along with strong distribution network.</a:t>
          </a:r>
        </a:p>
      </dgm:t>
    </dgm:pt>
    <dgm:pt modelId="{33543764-5259-4551-BE89-E3C4D414D9F8}" type="parTrans" cxnId="{5330C947-9271-48A4-84AA-F6743F3EE3AE}">
      <dgm:prSet/>
      <dgm:spPr/>
      <dgm:t>
        <a:bodyPr/>
        <a:lstStyle/>
        <a:p>
          <a:endParaRPr lang="en-IN"/>
        </a:p>
      </dgm:t>
    </dgm:pt>
    <dgm:pt modelId="{4A92815A-D3E2-4C86-A82F-5B42306D5A7A}" type="sibTrans" cxnId="{5330C947-9271-48A4-84AA-F6743F3EE3AE}">
      <dgm:prSet/>
      <dgm:spPr/>
      <dgm:t>
        <a:bodyPr/>
        <a:lstStyle/>
        <a:p>
          <a:endParaRPr lang="en-IN"/>
        </a:p>
      </dgm:t>
    </dgm:pt>
    <dgm:pt modelId="{961F7523-9E3C-49FC-8EFC-3164F7CC0D4A}">
      <dgm:prSet phldrT="[Text]"/>
      <dgm:spPr/>
      <dgm:t>
        <a:bodyPr/>
        <a:lstStyle/>
        <a:p>
          <a:r>
            <a:rPr lang="en-IN" dirty="0"/>
            <a:t>Brand, design expertise, innovation and talent pool</a:t>
          </a:r>
        </a:p>
      </dgm:t>
    </dgm:pt>
    <dgm:pt modelId="{9E2A4DD7-EBF9-40D3-BBE1-857FE7780D33}" type="parTrans" cxnId="{B9314045-95F4-4627-8BA8-56BE041A6C8E}">
      <dgm:prSet/>
      <dgm:spPr/>
      <dgm:t>
        <a:bodyPr/>
        <a:lstStyle/>
        <a:p>
          <a:endParaRPr lang="en-IN"/>
        </a:p>
      </dgm:t>
    </dgm:pt>
    <dgm:pt modelId="{256839FA-EFB7-457E-88FB-9D019FFA63D0}" type="sibTrans" cxnId="{B9314045-95F4-4627-8BA8-56BE041A6C8E}">
      <dgm:prSet/>
      <dgm:spPr/>
      <dgm:t>
        <a:bodyPr/>
        <a:lstStyle/>
        <a:p>
          <a:endParaRPr lang="en-IN"/>
        </a:p>
      </dgm:t>
    </dgm:pt>
    <dgm:pt modelId="{E70FFCC2-4585-4E9A-9E0E-F4F595703FF2}">
      <dgm:prSet phldrT="[Text]"/>
      <dgm:spPr/>
      <dgm:t>
        <a:bodyPr/>
        <a:lstStyle/>
        <a:p>
          <a:r>
            <a:rPr lang="en-IN" dirty="0"/>
            <a:t>CAPABILITIES</a:t>
          </a:r>
        </a:p>
      </dgm:t>
    </dgm:pt>
    <dgm:pt modelId="{4215B569-F1D2-498A-ACDD-A000CA1310FA}" type="parTrans" cxnId="{0D19221E-08E4-4090-9598-CDE6B2903C35}">
      <dgm:prSet/>
      <dgm:spPr/>
      <dgm:t>
        <a:bodyPr/>
        <a:lstStyle/>
        <a:p>
          <a:endParaRPr lang="en-IN"/>
        </a:p>
      </dgm:t>
    </dgm:pt>
    <dgm:pt modelId="{043AD935-2860-46F9-A5D2-84676235DE0F}" type="sibTrans" cxnId="{0D19221E-08E4-4090-9598-CDE6B2903C35}">
      <dgm:prSet/>
      <dgm:spPr/>
      <dgm:t>
        <a:bodyPr/>
        <a:lstStyle/>
        <a:p>
          <a:endParaRPr lang="en-IN"/>
        </a:p>
      </dgm:t>
    </dgm:pt>
    <dgm:pt modelId="{FEEB0099-C055-4766-8D75-339ED10219CF}">
      <dgm:prSet phldrT="[Text]"/>
      <dgm:spPr/>
      <dgm:t>
        <a:bodyPr/>
        <a:lstStyle/>
        <a:p>
          <a:r>
            <a:rPr lang="en-IN" dirty="0"/>
            <a:t>Product development</a:t>
          </a:r>
        </a:p>
      </dgm:t>
    </dgm:pt>
    <dgm:pt modelId="{385C979A-34CC-486E-9B36-0EABDA858A45}" type="parTrans" cxnId="{3D04407B-53AE-4A40-8D17-A02E9C7389DB}">
      <dgm:prSet/>
      <dgm:spPr/>
      <dgm:t>
        <a:bodyPr/>
        <a:lstStyle/>
        <a:p>
          <a:endParaRPr lang="en-IN"/>
        </a:p>
      </dgm:t>
    </dgm:pt>
    <dgm:pt modelId="{6121E5A0-3C43-412B-BA1E-4E2528BFF70C}" type="sibTrans" cxnId="{3D04407B-53AE-4A40-8D17-A02E9C7389DB}">
      <dgm:prSet/>
      <dgm:spPr/>
      <dgm:t>
        <a:bodyPr/>
        <a:lstStyle/>
        <a:p>
          <a:endParaRPr lang="en-IN"/>
        </a:p>
      </dgm:t>
    </dgm:pt>
    <dgm:pt modelId="{6187B1E1-C9CC-419B-808D-595F6DEBA417}">
      <dgm:prSet phldrT="[Text]"/>
      <dgm:spPr/>
      <dgm:t>
        <a:bodyPr/>
        <a:lstStyle/>
        <a:p>
          <a:r>
            <a:rPr lang="en-IN" dirty="0"/>
            <a:t>Customer service</a:t>
          </a:r>
        </a:p>
      </dgm:t>
    </dgm:pt>
    <dgm:pt modelId="{C4B47957-6B80-4D4E-BA0C-30B08A9C9D04}" type="parTrans" cxnId="{28CE3B35-830D-4874-AF3F-B22B6E7899B4}">
      <dgm:prSet/>
      <dgm:spPr/>
      <dgm:t>
        <a:bodyPr/>
        <a:lstStyle/>
        <a:p>
          <a:endParaRPr lang="en-IN"/>
        </a:p>
      </dgm:t>
    </dgm:pt>
    <dgm:pt modelId="{915DE7B1-6F73-49E8-AB30-40EFA34C0A74}" type="sibTrans" cxnId="{28CE3B35-830D-4874-AF3F-B22B6E7899B4}">
      <dgm:prSet/>
      <dgm:spPr/>
      <dgm:t>
        <a:bodyPr/>
        <a:lstStyle/>
        <a:p>
          <a:endParaRPr lang="en-IN"/>
        </a:p>
      </dgm:t>
    </dgm:pt>
    <dgm:pt modelId="{FF92C50A-0F0D-4E26-9BB7-EB9D2AD0BA59}">
      <dgm:prSet phldrT="[Text]"/>
      <dgm:spPr/>
      <dgm:t>
        <a:bodyPr/>
        <a:lstStyle/>
        <a:p>
          <a:r>
            <a:rPr lang="en-IN" dirty="0"/>
            <a:t>Intellectual property</a:t>
          </a:r>
        </a:p>
      </dgm:t>
    </dgm:pt>
    <dgm:pt modelId="{42B726F1-7735-479B-B5CA-ABB97400BCC2}" type="parTrans" cxnId="{E04EB500-955D-4F43-8D5B-2C32230A4875}">
      <dgm:prSet/>
      <dgm:spPr/>
      <dgm:t>
        <a:bodyPr/>
        <a:lstStyle/>
        <a:p>
          <a:endParaRPr lang="en-IN"/>
        </a:p>
      </dgm:t>
    </dgm:pt>
    <dgm:pt modelId="{89FA8593-7DA6-4155-98FD-867A93CE444E}" type="sibTrans" cxnId="{E04EB500-955D-4F43-8D5B-2C32230A4875}">
      <dgm:prSet/>
      <dgm:spPr/>
      <dgm:t>
        <a:bodyPr/>
        <a:lstStyle/>
        <a:p>
          <a:endParaRPr lang="en-IN"/>
        </a:p>
      </dgm:t>
    </dgm:pt>
    <dgm:pt modelId="{02B9C258-5AB7-4779-B505-527B0C90E666}">
      <dgm:prSet phldrT="[Text]"/>
      <dgm:spPr/>
      <dgm:t>
        <a:bodyPr/>
        <a:lstStyle/>
        <a:p>
          <a:r>
            <a:rPr lang="en-IN" dirty="0"/>
            <a:t>Marketing and branding</a:t>
          </a:r>
        </a:p>
      </dgm:t>
    </dgm:pt>
    <dgm:pt modelId="{55A8638F-8F7E-4F31-B99D-739B9A1D418C}" type="parTrans" cxnId="{272D7E58-34EB-4EFB-B162-A7887923765F}">
      <dgm:prSet/>
      <dgm:spPr/>
      <dgm:t>
        <a:bodyPr/>
        <a:lstStyle/>
        <a:p>
          <a:endParaRPr lang="en-IN"/>
        </a:p>
      </dgm:t>
    </dgm:pt>
    <dgm:pt modelId="{3E9CBFBF-A1D1-4A2C-AF19-F8B4F3313BFB}" type="sibTrans" cxnId="{272D7E58-34EB-4EFB-B162-A7887923765F}">
      <dgm:prSet/>
      <dgm:spPr/>
      <dgm:t>
        <a:bodyPr/>
        <a:lstStyle/>
        <a:p>
          <a:endParaRPr lang="en-IN"/>
        </a:p>
      </dgm:t>
    </dgm:pt>
    <dgm:pt modelId="{93D785F3-23CC-4FA7-BB8C-C2D010343E5B}">
      <dgm:prSet phldrT="[Text]"/>
      <dgm:spPr/>
      <dgm:t>
        <a:bodyPr/>
        <a:lstStyle/>
        <a:p>
          <a:r>
            <a:rPr lang="en-IN" dirty="0"/>
            <a:t>Supply chain management – product delivery.</a:t>
          </a:r>
        </a:p>
      </dgm:t>
    </dgm:pt>
    <dgm:pt modelId="{F6716B61-446D-45E4-923B-AF4078C67F0A}" type="parTrans" cxnId="{CDD39E69-B46E-4163-924D-D15B6D0EE171}">
      <dgm:prSet/>
      <dgm:spPr/>
      <dgm:t>
        <a:bodyPr/>
        <a:lstStyle/>
        <a:p>
          <a:endParaRPr lang="en-IN"/>
        </a:p>
      </dgm:t>
    </dgm:pt>
    <dgm:pt modelId="{D985BE72-07A7-4D32-AE6C-80C0F1DAE749}" type="sibTrans" cxnId="{CDD39E69-B46E-4163-924D-D15B6D0EE171}">
      <dgm:prSet/>
      <dgm:spPr/>
      <dgm:t>
        <a:bodyPr/>
        <a:lstStyle/>
        <a:p>
          <a:endParaRPr lang="en-IN"/>
        </a:p>
      </dgm:t>
    </dgm:pt>
    <dgm:pt modelId="{68F62106-B124-4FDB-AFAB-A811EE0DF1D1}" type="pres">
      <dgm:prSet presAssocID="{C04D4E1B-D78A-4E6D-A5E9-B18C891013FD}" presName="diagram" presStyleCnt="0">
        <dgm:presLayoutVars>
          <dgm:dir/>
          <dgm:resizeHandles val="exact"/>
        </dgm:presLayoutVars>
      </dgm:prSet>
      <dgm:spPr/>
    </dgm:pt>
    <dgm:pt modelId="{1AE24E8C-72F3-4CB0-95F4-889F8B905799}" type="pres">
      <dgm:prSet presAssocID="{29799F5B-31A6-452D-9D52-635F51776566}" presName="arrow" presStyleLbl="node1" presStyleIdx="0" presStyleCnt="2">
        <dgm:presLayoutVars>
          <dgm:bulletEnabled val="1"/>
        </dgm:presLayoutVars>
      </dgm:prSet>
      <dgm:spPr/>
    </dgm:pt>
    <dgm:pt modelId="{8FA17CAD-8656-48F0-8543-098D7156CA89}" type="pres">
      <dgm:prSet presAssocID="{E70FFCC2-4585-4E9A-9E0E-F4F595703FF2}" presName="arrow" presStyleLbl="node1" presStyleIdx="1" presStyleCnt="2">
        <dgm:presLayoutVars>
          <dgm:bulletEnabled val="1"/>
        </dgm:presLayoutVars>
      </dgm:prSet>
      <dgm:spPr/>
    </dgm:pt>
  </dgm:ptLst>
  <dgm:cxnLst>
    <dgm:cxn modelId="{E04EB500-955D-4F43-8D5B-2C32230A4875}" srcId="{29799F5B-31A6-452D-9D52-635F51776566}" destId="{FF92C50A-0F0D-4E26-9BB7-EB9D2AD0BA59}" srcOrd="1" destOrd="0" parTransId="{42B726F1-7735-479B-B5CA-ABB97400BCC2}" sibTransId="{89FA8593-7DA6-4155-98FD-867A93CE444E}"/>
    <dgm:cxn modelId="{E94CCA02-BC67-48A5-8FCB-A1F600F07CCB}" srcId="{C04D4E1B-D78A-4E6D-A5E9-B18C891013FD}" destId="{29799F5B-31A6-452D-9D52-635F51776566}" srcOrd="0" destOrd="0" parTransId="{0437E190-0609-43E8-8892-2FA7DCE8D21F}" sibTransId="{A54383FD-9A92-47C4-9644-23C30180A11C}"/>
    <dgm:cxn modelId="{0D19221E-08E4-4090-9598-CDE6B2903C35}" srcId="{C04D4E1B-D78A-4E6D-A5E9-B18C891013FD}" destId="{E70FFCC2-4585-4E9A-9E0E-F4F595703FF2}" srcOrd="1" destOrd="0" parTransId="{4215B569-F1D2-498A-ACDD-A000CA1310FA}" sibTransId="{043AD935-2860-46F9-A5D2-84676235DE0F}"/>
    <dgm:cxn modelId="{80DACE29-C4CD-41FC-A577-B0B803C90959}" type="presOf" srcId="{29799F5B-31A6-452D-9D52-635F51776566}" destId="{1AE24E8C-72F3-4CB0-95F4-889F8B905799}" srcOrd="0" destOrd="0" presId="urn:microsoft.com/office/officeart/2005/8/layout/arrow5"/>
    <dgm:cxn modelId="{1697E12B-FAC4-4580-8D97-46E4B5C06CBE}" type="presOf" srcId="{C04D4E1B-D78A-4E6D-A5E9-B18C891013FD}" destId="{68F62106-B124-4FDB-AFAB-A811EE0DF1D1}" srcOrd="0" destOrd="0" presId="urn:microsoft.com/office/officeart/2005/8/layout/arrow5"/>
    <dgm:cxn modelId="{AFE7902F-239B-4FB3-940D-48394BF1D561}" type="presOf" srcId="{E70FFCC2-4585-4E9A-9E0E-F4F595703FF2}" destId="{8FA17CAD-8656-48F0-8543-098D7156CA89}" srcOrd="0" destOrd="0" presId="urn:microsoft.com/office/officeart/2005/8/layout/arrow5"/>
    <dgm:cxn modelId="{28CE3B35-830D-4874-AF3F-B22B6E7899B4}" srcId="{E70FFCC2-4585-4E9A-9E0E-F4F595703FF2}" destId="{6187B1E1-C9CC-419B-808D-595F6DEBA417}" srcOrd="1" destOrd="0" parTransId="{C4B47957-6B80-4D4E-BA0C-30B08A9C9D04}" sibTransId="{915DE7B1-6F73-49E8-AB30-40EFA34C0A74}"/>
    <dgm:cxn modelId="{B9314045-95F4-4627-8BA8-56BE041A6C8E}" srcId="{29799F5B-31A6-452D-9D52-635F51776566}" destId="{961F7523-9E3C-49FC-8EFC-3164F7CC0D4A}" srcOrd="2" destOrd="0" parTransId="{9E2A4DD7-EBF9-40D3-BBE1-857FE7780D33}" sibTransId="{256839FA-EFB7-457E-88FB-9D019FFA63D0}"/>
    <dgm:cxn modelId="{5330C947-9271-48A4-84AA-F6743F3EE3AE}" srcId="{29799F5B-31A6-452D-9D52-635F51776566}" destId="{67474573-8CB4-4059-A526-D74514031A3A}" srcOrd="0" destOrd="0" parTransId="{33543764-5259-4551-BE89-E3C4D414D9F8}" sibTransId="{4A92815A-D3E2-4C86-A82F-5B42306D5A7A}"/>
    <dgm:cxn modelId="{CDD39E69-B46E-4163-924D-D15B6D0EE171}" srcId="{E70FFCC2-4585-4E9A-9E0E-F4F595703FF2}" destId="{93D785F3-23CC-4FA7-BB8C-C2D010343E5B}" srcOrd="3" destOrd="0" parTransId="{F6716B61-446D-45E4-923B-AF4078C67F0A}" sibTransId="{D985BE72-07A7-4D32-AE6C-80C0F1DAE749}"/>
    <dgm:cxn modelId="{272D7E58-34EB-4EFB-B162-A7887923765F}" srcId="{E70FFCC2-4585-4E9A-9E0E-F4F595703FF2}" destId="{02B9C258-5AB7-4779-B505-527B0C90E666}" srcOrd="2" destOrd="0" parTransId="{55A8638F-8F7E-4F31-B99D-739B9A1D418C}" sibTransId="{3E9CBFBF-A1D1-4A2C-AF19-F8B4F3313BFB}"/>
    <dgm:cxn modelId="{3D04407B-53AE-4A40-8D17-A02E9C7389DB}" srcId="{E70FFCC2-4585-4E9A-9E0E-F4F595703FF2}" destId="{FEEB0099-C055-4766-8D75-339ED10219CF}" srcOrd="0" destOrd="0" parTransId="{385C979A-34CC-486E-9B36-0EABDA858A45}" sibTransId="{6121E5A0-3C43-412B-BA1E-4E2528BFF70C}"/>
    <dgm:cxn modelId="{17C53182-3803-4969-B3E7-4DBB7AD1E5E8}" type="presOf" srcId="{6187B1E1-C9CC-419B-808D-595F6DEBA417}" destId="{8FA17CAD-8656-48F0-8543-098D7156CA89}" srcOrd="0" destOrd="2" presId="urn:microsoft.com/office/officeart/2005/8/layout/arrow5"/>
    <dgm:cxn modelId="{127D4B8C-162E-4D6D-87E6-C936356BC68E}" type="presOf" srcId="{67474573-8CB4-4059-A526-D74514031A3A}" destId="{1AE24E8C-72F3-4CB0-95F4-889F8B905799}" srcOrd="0" destOrd="1" presId="urn:microsoft.com/office/officeart/2005/8/layout/arrow5"/>
    <dgm:cxn modelId="{73290396-FC84-4BEA-A4C8-A54C549A5CA4}" type="presOf" srcId="{961F7523-9E3C-49FC-8EFC-3164F7CC0D4A}" destId="{1AE24E8C-72F3-4CB0-95F4-889F8B905799}" srcOrd="0" destOrd="3" presId="urn:microsoft.com/office/officeart/2005/8/layout/arrow5"/>
    <dgm:cxn modelId="{0A40279D-EDC1-45F5-B9A0-8C6857366B28}" type="presOf" srcId="{93D785F3-23CC-4FA7-BB8C-C2D010343E5B}" destId="{8FA17CAD-8656-48F0-8543-098D7156CA89}" srcOrd="0" destOrd="4" presId="urn:microsoft.com/office/officeart/2005/8/layout/arrow5"/>
    <dgm:cxn modelId="{DD9E1EA3-280B-49AA-8378-236DD6EEB9F2}" type="presOf" srcId="{02B9C258-5AB7-4779-B505-527B0C90E666}" destId="{8FA17CAD-8656-48F0-8543-098D7156CA89}" srcOrd="0" destOrd="3" presId="urn:microsoft.com/office/officeart/2005/8/layout/arrow5"/>
    <dgm:cxn modelId="{AFAB31B6-5ECA-41D2-8FFE-1476DDA05A16}" type="presOf" srcId="{FF92C50A-0F0D-4E26-9BB7-EB9D2AD0BA59}" destId="{1AE24E8C-72F3-4CB0-95F4-889F8B905799}" srcOrd="0" destOrd="2" presId="urn:microsoft.com/office/officeart/2005/8/layout/arrow5"/>
    <dgm:cxn modelId="{F93797C5-EF04-45FF-8927-F9EF329FD2DC}" type="presOf" srcId="{FEEB0099-C055-4766-8D75-339ED10219CF}" destId="{8FA17CAD-8656-48F0-8543-098D7156CA89}" srcOrd="0" destOrd="1" presId="urn:microsoft.com/office/officeart/2005/8/layout/arrow5"/>
    <dgm:cxn modelId="{7C950E4D-3AE9-4FCD-ACA9-57741B86861D}" type="presParOf" srcId="{68F62106-B124-4FDB-AFAB-A811EE0DF1D1}" destId="{1AE24E8C-72F3-4CB0-95F4-889F8B905799}" srcOrd="0" destOrd="0" presId="urn:microsoft.com/office/officeart/2005/8/layout/arrow5"/>
    <dgm:cxn modelId="{89B376D2-8726-4009-9EAD-B5FF5EC59FF7}" type="presParOf" srcId="{68F62106-B124-4FDB-AFAB-A811EE0DF1D1}" destId="{8FA17CAD-8656-48F0-8543-098D7156CA89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B6DA61-6AC3-4D83-9BAE-C86905F32855}" type="doc">
      <dgm:prSet loTypeId="urn:microsoft.com/office/officeart/2005/8/layout/hierarchy4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2B3BF6A-950C-40AD-ADDA-68EA62686B33}">
      <dgm:prSet phldrT="[Text]"/>
      <dgm:spPr/>
      <dgm:t>
        <a:bodyPr/>
        <a:lstStyle/>
        <a:p>
          <a:r>
            <a:rPr lang="en-IN" dirty="0"/>
            <a:t>BUSINESS LEVEL STRATEGY</a:t>
          </a:r>
        </a:p>
      </dgm:t>
    </dgm:pt>
    <dgm:pt modelId="{69EE42A0-197E-490F-B690-3E7877B7152E}" type="parTrans" cxnId="{4334E39A-DF7F-4037-B98D-9FC78212F25E}">
      <dgm:prSet/>
      <dgm:spPr/>
      <dgm:t>
        <a:bodyPr/>
        <a:lstStyle/>
        <a:p>
          <a:endParaRPr lang="en-IN"/>
        </a:p>
      </dgm:t>
    </dgm:pt>
    <dgm:pt modelId="{AA32FF00-37BC-4E8B-AA0B-A2085BD02D56}" type="sibTrans" cxnId="{4334E39A-DF7F-4037-B98D-9FC78212F25E}">
      <dgm:prSet/>
      <dgm:spPr/>
      <dgm:t>
        <a:bodyPr/>
        <a:lstStyle/>
        <a:p>
          <a:endParaRPr lang="en-IN"/>
        </a:p>
      </dgm:t>
    </dgm:pt>
    <dgm:pt modelId="{1D9B37E7-E444-4A35-8BBF-7F77E6A332B6}">
      <dgm:prSet phldrT="[Text]"/>
      <dgm:spPr/>
      <dgm:t>
        <a:bodyPr/>
        <a:lstStyle/>
        <a:p>
          <a:r>
            <a:rPr lang="en-IN" dirty="0"/>
            <a:t>Unique features with superior quality</a:t>
          </a:r>
        </a:p>
      </dgm:t>
    </dgm:pt>
    <dgm:pt modelId="{5BC44978-5A84-4530-95D6-7A959A890954}" type="parTrans" cxnId="{442C6483-E522-4975-8136-5540A0B0B0E4}">
      <dgm:prSet/>
      <dgm:spPr/>
      <dgm:t>
        <a:bodyPr/>
        <a:lstStyle/>
        <a:p>
          <a:endParaRPr lang="en-IN"/>
        </a:p>
      </dgm:t>
    </dgm:pt>
    <dgm:pt modelId="{EDA3F0F9-EEAF-4999-8505-74A971D779F4}" type="sibTrans" cxnId="{442C6483-E522-4975-8136-5540A0B0B0E4}">
      <dgm:prSet/>
      <dgm:spPr/>
      <dgm:t>
        <a:bodyPr/>
        <a:lstStyle/>
        <a:p>
          <a:endParaRPr lang="en-IN"/>
        </a:p>
      </dgm:t>
    </dgm:pt>
    <dgm:pt modelId="{BB4B0F98-3AB9-4B6C-BD0D-9833D3F39E2D}">
      <dgm:prSet phldrT="[Text]"/>
      <dgm:spPr/>
      <dgm:t>
        <a:bodyPr/>
        <a:lstStyle/>
        <a:p>
          <a:r>
            <a:rPr lang="en-IN" dirty="0"/>
            <a:t>High customer service and outsourcing services</a:t>
          </a:r>
        </a:p>
      </dgm:t>
    </dgm:pt>
    <dgm:pt modelId="{955EEA72-32DE-4315-BE90-E2A86F2E13FD}" type="parTrans" cxnId="{B7BD4F5C-4E1A-4CCF-B0AE-613C822AFE05}">
      <dgm:prSet/>
      <dgm:spPr/>
      <dgm:t>
        <a:bodyPr/>
        <a:lstStyle/>
        <a:p>
          <a:endParaRPr lang="en-IN"/>
        </a:p>
      </dgm:t>
    </dgm:pt>
    <dgm:pt modelId="{99767CC7-4FA5-490D-B3EC-7350309F5108}" type="sibTrans" cxnId="{B7BD4F5C-4E1A-4CCF-B0AE-613C822AFE05}">
      <dgm:prSet/>
      <dgm:spPr/>
      <dgm:t>
        <a:bodyPr/>
        <a:lstStyle/>
        <a:p>
          <a:endParaRPr lang="en-IN"/>
        </a:p>
      </dgm:t>
    </dgm:pt>
    <dgm:pt modelId="{4FA2C3A2-5B4A-4F51-BA1B-C5C287D71CB6}">
      <dgm:prSet phldrT="[Text]"/>
      <dgm:spPr/>
      <dgm:t>
        <a:bodyPr/>
        <a:lstStyle/>
        <a:p>
          <a:r>
            <a:rPr lang="en-IN" dirty="0"/>
            <a:t>CORPORATE LEVEL STRATEGY</a:t>
          </a:r>
        </a:p>
      </dgm:t>
    </dgm:pt>
    <dgm:pt modelId="{8EE1FB25-57F6-485C-A5CA-982B2CBAC606}" type="parTrans" cxnId="{3C1768A9-AE7B-4D40-96E9-CE89465D7D70}">
      <dgm:prSet/>
      <dgm:spPr/>
      <dgm:t>
        <a:bodyPr/>
        <a:lstStyle/>
        <a:p>
          <a:endParaRPr lang="en-IN"/>
        </a:p>
      </dgm:t>
    </dgm:pt>
    <dgm:pt modelId="{AAE81373-990A-4386-8101-82075C655B38}" type="sibTrans" cxnId="{3C1768A9-AE7B-4D40-96E9-CE89465D7D70}">
      <dgm:prSet/>
      <dgm:spPr/>
      <dgm:t>
        <a:bodyPr/>
        <a:lstStyle/>
        <a:p>
          <a:endParaRPr lang="en-IN"/>
        </a:p>
      </dgm:t>
    </dgm:pt>
    <dgm:pt modelId="{7FEA99AC-CD4F-4492-8806-77C144F6996A}">
      <dgm:prSet phldrT="[Text]"/>
      <dgm:spPr/>
      <dgm:t>
        <a:bodyPr/>
        <a:lstStyle/>
        <a:p>
          <a:r>
            <a:rPr lang="en-IN" dirty="0"/>
            <a:t>Branding efforts</a:t>
          </a:r>
        </a:p>
      </dgm:t>
    </dgm:pt>
    <dgm:pt modelId="{485F8D60-092E-4C4E-A87D-08643047ADCC}" type="parTrans" cxnId="{97415D56-C73A-4A70-B538-273B0B5BAA65}">
      <dgm:prSet/>
      <dgm:spPr/>
      <dgm:t>
        <a:bodyPr/>
        <a:lstStyle/>
        <a:p>
          <a:endParaRPr lang="en-IN"/>
        </a:p>
      </dgm:t>
    </dgm:pt>
    <dgm:pt modelId="{DC576BBD-6F21-465D-925E-AF8F084D83C8}" type="sibTrans" cxnId="{97415D56-C73A-4A70-B538-273B0B5BAA65}">
      <dgm:prSet/>
      <dgm:spPr/>
      <dgm:t>
        <a:bodyPr/>
        <a:lstStyle/>
        <a:p>
          <a:endParaRPr lang="en-IN"/>
        </a:p>
      </dgm:t>
    </dgm:pt>
    <dgm:pt modelId="{2FB257A4-D7BD-48AD-A702-F973E7DC918B}">
      <dgm:prSet phldrT="[Text]"/>
      <dgm:spPr/>
      <dgm:t>
        <a:bodyPr/>
        <a:lstStyle/>
        <a:p>
          <a:r>
            <a:rPr lang="en-IN" dirty="0"/>
            <a:t>Moderate to high level diversification</a:t>
          </a:r>
        </a:p>
      </dgm:t>
    </dgm:pt>
    <dgm:pt modelId="{7A143583-21ED-4B16-BA14-0E04B39BBF01}" type="parTrans" cxnId="{45FA4F16-9F1F-46F2-A557-E42B9EDBCD9D}">
      <dgm:prSet/>
      <dgm:spPr/>
      <dgm:t>
        <a:bodyPr/>
        <a:lstStyle/>
        <a:p>
          <a:endParaRPr lang="en-IN"/>
        </a:p>
      </dgm:t>
    </dgm:pt>
    <dgm:pt modelId="{DCBD6E6A-53D3-4D72-BCC7-02FBE20C50B6}" type="sibTrans" cxnId="{45FA4F16-9F1F-46F2-A557-E42B9EDBCD9D}">
      <dgm:prSet/>
      <dgm:spPr/>
      <dgm:t>
        <a:bodyPr/>
        <a:lstStyle/>
        <a:p>
          <a:endParaRPr lang="en-IN"/>
        </a:p>
      </dgm:t>
    </dgm:pt>
    <dgm:pt modelId="{E59078DF-4816-4A10-8CF5-39EBD07FD48F}">
      <dgm:prSet/>
      <dgm:spPr/>
      <dgm:t>
        <a:bodyPr/>
        <a:lstStyle/>
        <a:p>
          <a:r>
            <a:rPr lang="en-IN" dirty="0"/>
            <a:t>Educational sales</a:t>
          </a:r>
        </a:p>
      </dgm:t>
    </dgm:pt>
    <dgm:pt modelId="{E4EF10E5-6A6B-4EEF-89C1-BA5BB333AC2A}" type="parTrans" cxnId="{32ECB115-9BD3-4704-8BB4-843290A292EF}">
      <dgm:prSet/>
      <dgm:spPr/>
      <dgm:t>
        <a:bodyPr/>
        <a:lstStyle/>
        <a:p>
          <a:endParaRPr lang="en-IN"/>
        </a:p>
      </dgm:t>
    </dgm:pt>
    <dgm:pt modelId="{F9C6C0BF-C68D-4707-9769-6AEBD6BF38ED}" type="sibTrans" cxnId="{32ECB115-9BD3-4704-8BB4-843290A292EF}">
      <dgm:prSet/>
      <dgm:spPr/>
      <dgm:t>
        <a:bodyPr/>
        <a:lstStyle/>
        <a:p>
          <a:endParaRPr lang="en-IN"/>
        </a:p>
      </dgm:t>
    </dgm:pt>
    <dgm:pt modelId="{841F91CE-8AEE-4420-8DAF-6487A44B21AF}">
      <dgm:prSet/>
      <dgm:spPr/>
      <dgm:t>
        <a:bodyPr/>
        <a:lstStyle/>
        <a:p>
          <a:r>
            <a:rPr lang="en-IN" dirty="0"/>
            <a:t>Media fodder – maintain brand curiosity </a:t>
          </a:r>
        </a:p>
      </dgm:t>
    </dgm:pt>
    <dgm:pt modelId="{CBDE9777-6723-40D1-99D1-A882A33A24A0}" type="parTrans" cxnId="{4BD697A3-B29A-47A9-866C-5EA236E27A2A}">
      <dgm:prSet/>
      <dgm:spPr/>
      <dgm:t>
        <a:bodyPr/>
        <a:lstStyle/>
        <a:p>
          <a:endParaRPr lang="en-IN"/>
        </a:p>
      </dgm:t>
    </dgm:pt>
    <dgm:pt modelId="{2143DAA1-255B-4145-9E5C-1A848E34D60B}" type="sibTrans" cxnId="{4BD697A3-B29A-47A9-866C-5EA236E27A2A}">
      <dgm:prSet/>
      <dgm:spPr/>
      <dgm:t>
        <a:bodyPr/>
        <a:lstStyle/>
        <a:p>
          <a:endParaRPr lang="en-IN"/>
        </a:p>
      </dgm:t>
    </dgm:pt>
    <dgm:pt modelId="{F846F4B9-77E2-42AB-8FA1-8B76EA62F9DF}">
      <dgm:prSet/>
      <dgm:spPr/>
      <dgm:t>
        <a:bodyPr/>
        <a:lstStyle/>
        <a:p>
          <a:r>
            <a:rPr lang="en-IN" dirty="0"/>
            <a:t>R and D, patent and innovations</a:t>
          </a:r>
        </a:p>
      </dgm:t>
    </dgm:pt>
    <dgm:pt modelId="{63DBD4FC-1EC0-4376-9E90-038800594789}" type="parTrans" cxnId="{1922560A-B1AD-4192-843A-C9AA1DC1041F}">
      <dgm:prSet/>
      <dgm:spPr/>
      <dgm:t>
        <a:bodyPr/>
        <a:lstStyle/>
        <a:p>
          <a:endParaRPr lang="en-IN"/>
        </a:p>
      </dgm:t>
    </dgm:pt>
    <dgm:pt modelId="{D161868B-7D23-4D64-BDEA-ECECF7010876}" type="sibTrans" cxnId="{1922560A-B1AD-4192-843A-C9AA1DC1041F}">
      <dgm:prSet/>
      <dgm:spPr/>
      <dgm:t>
        <a:bodyPr/>
        <a:lstStyle/>
        <a:p>
          <a:endParaRPr lang="en-IN"/>
        </a:p>
      </dgm:t>
    </dgm:pt>
    <dgm:pt modelId="{F1AED607-A862-4F3B-BF16-62D185BF8B5F}">
      <dgm:prSet/>
      <dgm:spPr/>
      <dgm:t>
        <a:bodyPr/>
        <a:lstStyle/>
        <a:p>
          <a:r>
            <a:rPr lang="en-IN" dirty="0"/>
            <a:t>Vertical and horizontal integration</a:t>
          </a:r>
        </a:p>
      </dgm:t>
    </dgm:pt>
    <dgm:pt modelId="{CDD8DF4E-5E84-4500-A3AF-9FFAA0BC27C7}" type="parTrans" cxnId="{6530E11B-BF6F-4CB7-948D-D072ACF085A7}">
      <dgm:prSet/>
      <dgm:spPr/>
      <dgm:t>
        <a:bodyPr/>
        <a:lstStyle/>
        <a:p>
          <a:endParaRPr lang="en-IN"/>
        </a:p>
      </dgm:t>
    </dgm:pt>
    <dgm:pt modelId="{57E3807D-8018-4578-B886-25998B26446E}" type="sibTrans" cxnId="{6530E11B-BF6F-4CB7-948D-D072ACF085A7}">
      <dgm:prSet/>
      <dgm:spPr/>
      <dgm:t>
        <a:bodyPr/>
        <a:lstStyle/>
        <a:p>
          <a:endParaRPr lang="en-IN"/>
        </a:p>
      </dgm:t>
    </dgm:pt>
    <dgm:pt modelId="{A59018C5-2E84-4AEC-B54D-218CA2A7DDAC}" type="pres">
      <dgm:prSet presAssocID="{77B6DA61-6AC3-4D83-9BAE-C86905F3285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A26EDB-0EDB-486F-9031-9540760F1ED7}" type="pres">
      <dgm:prSet presAssocID="{D2B3BF6A-950C-40AD-ADDA-68EA62686B33}" presName="vertOne" presStyleCnt="0"/>
      <dgm:spPr/>
    </dgm:pt>
    <dgm:pt modelId="{0505F64B-A851-40A1-83FC-34042BBCBFFE}" type="pres">
      <dgm:prSet presAssocID="{D2B3BF6A-950C-40AD-ADDA-68EA62686B33}" presName="txOne" presStyleLbl="node0" presStyleIdx="0" presStyleCnt="2">
        <dgm:presLayoutVars>
          <dgm:chPref val="3"/>
        </dgm:presLayoutVars>
      </dgm:prSet>
      <dgm:spPr/>
    </dgm:pt>
    <dgm:pt modelId="{B3F19ECD-42B2-4F44-BC10-90AF1E0DCC6E}" type="pres">
      <dgm:prSet presAssocID="{D2B3BF6A-950C-40AD-ADDA-68EA62686B33}" presName="parTransOne" presStyleCnt="0"/>
      <dgm:spPr/>
    </dgm:pt>
    <dgm:pt modelId="{8EAFF261-5995-496D-B05B-6D8F8633C9F7}" type="pres">
      <dgm:prSet presAssocID="{D2B3BF6A-950C-40AD-ADDA-68EA62686B33}" presName="horzOne" presStyleCnt="0"/>
      <dgm:spPr/>
    </dgm:pt>
    <dgm:pt modelId="{54ADF205-9C37-4ED6-A772-249B16C816DE}" type="pres">
      <dgm:prSet presAssocID="{1D9B37E7-E444-4A35-8BBF-7F77E6A332B6}" presName="vertTwo" presStyleCnt="0"/>
      <dgm:spPr/>
    </dgm:pt>
    <dgm:pt modelId="{8839B6E9-8EDB-40C9-B573-743FB2D05510}" type="pres">
      <dgm:prSet presAssocID="{1D9B37E7-E444-4A35-8BBF-7F77E6A332B6}" presName="txTwo" presStyleLbl="node2" presStyleIdx="0" presStyleCnt="8">
        <dgm:presLayoutVars>
          <dgm:chPref val="3"/>
        </dgm:presLayoutVars>
      </dgm:prSet>
      <dgm:spPr/>
    </dgm:pt>
    <dgm:pt modelId="{163E29ED-2A74-4EBE-A89B-0C935EC0CA2E}" type="pres">
      <dgm:prSet presAssocID="{1D9B37E7-E444-4A35-8BBF-7F77E6A332B6}" presName="horzTwo" presStyleCnt="0"/>
      <dgm:spPr/>
    </dgm:pt>
    <dgm:pt modelId="{89A731A4-7E49-4A96-BC8F-276DB2660C08}" type="pres">
      <dgm:prSet presAssocID="{EDA3F0F9-EEAF-4999-8505-74A971D779F4}" presName="sibSpaceTwo" presStyleCnt="0"/>
      <dgm:spPr/>
    </dgm:pt>
    <dgm:pt modelId="{FE9F2016-59E4-4923-BB54-EF9DAD8E85DD}" type="pres">
      <dgm:prSet presAssocID="{BB4B0F98-3AB9-4B6C-BD0D-9833D3F39E2D}" presName="vertTwo" presStyleCnt="0"/>
      <dgm:spPr/>
    </dgm:pt>
    <dgm:pt modelId="{59E81BC7-8E43-48AC-A9E8-D8FCF16A2168}" type="pres">
      <dgm:prSet presAssocID="{BB4B0F98-3AB9-4B6C-BD0D-9833D3F39E2D}" presName="txTwo" presStyleLbl="node2" presStyleIdx="1" presStyleCnt="8">
        <dgm:presLayoutVars>
          <dgm:chPref val="3"/>
        </dgm:presLayoutVars>
      </dgm:prSet>
      <dgm:spPr/>
    </dgm:pt>
    <dgm:pt modelId="{CFBB65F2-90E7-4AD2-A6ED-25DBE280697B}" type="pres">
      <dgm:prSet presAssocID="{BB4B0F98-3AB9-4B6C-BD0D-9833D3F39E2D}" presName="horzTwo" presStyleCnt="0"/>
      <dgm:spPr/>
    </dgm:pt>
    <dgm:pt modelId="{7CF4144C-57FB-44E1-9980-63059C803CE7}" type="pres">
      <dgm:prSet presAssocID="{99767CC7-4FA5-490D-B3EC-7350309F5108}" presName="sibSpaceTwo" presStyleCnt="0"/>
      <dgm:spPr/>
    </dgm:pt>
    <dgm:pt modelId="{03791F3B-8DA6-4A2B-856D-09801FE48A43}" type="pres">
      <dgm:prSet presAssocID="{E59078DF-4816-4A10-8CF5-39EBD07FD48F}" presName="vertTwo" presStyleCnt="0"/>
      <dgm:spPr/>
    </dgm:pt>
    <dgm:pt modelId="{EF569F18-EB06-49C9-AC8F-1F046A312E47}" type="pres">
      <dgm:prSet presAssocID="{E59078DF-4816-4A10-8CF5-39EBD07FD48F}" presName="txTwo" presStyleLbl="node2" presStyleIdx="2" presStyleCnt="8">
        <dgm:presLayoutVars>
          <dgm:chPref val="3"/>
        </dgm:presLayoutVars>
      </dgm:prSet>
      <dgm:spPr/>
    </dgm:pt>
    <dgm:pt modelId="{FE1DFE94-C241-476F-9B29-BD2D7F4A1D9E}" type="pres">
      <dgm:prSet presAssocID="{E59078DF-4816-4A10-8CF5-39EBD07FD48F}" presName="horzTwo" presStyleCnt="0"/>
      <dgm:spPr/>
    </dgm:pt>
    <dgm:pt modelId="{277CB08E-E6C8-4C4D-8984-7A2DEB2A9F3C}" type="pres">
      <dgm:prSet presAssocID="{F9C6C0BF-C68D-4707-9769-6AEBD6BF38ED}" presName="sibSpaceTwo" presStyleCnt="0"/>
      <dgm:spPr/>
    </dgm:pt>
    <dgm:pt modelId="{EA069808-BE75-4CE6-A6A3-6B91C52054FE}" type="pres">
      <dgm:prSet presAssocID="{841F91CE-8AEE-4420-8DAF-6487A44B21AF}" presName="vertTwo" presStyleCnt="0"/>
      <dgm:spPr/>
    </dgm:pt>
    <dgm:pt modelId="{91C9637F-28B3-44E9-BD45-7322E8C55E7C}" type="pres">
      <dgm:prSet presAssocID="{841F91CE-8AEE-4420-8DAF-6487A44B21AF}" presName="txTwo" presStyleLbl="node2" presStyleIdx="3" presStyleCnt="8">
        <dgm:presLayoutVars>
          <dgm:chPref val="3"/>
        </dgm:presLayoutVars>
      </dgm:prSet>
      <dgm:spPr/>
    </dgm:pt>
    <dgm:pt modelId="{EB2B82BD-41DD-45FE-926A-E56EE44053A1}" type="pres">
      <dgm:prSet presAssocID="{841F91CE-8AEE-4420-8DAF-6487A44B21AF}" presName="horzTwo" presStyleCnt="0"/>
      <dgm:spPr/>
    </dgm:pt>
    <dgm:pt modelId="{3CCD5CA7-D202-4205-939B-EF7390BE1D65}" type="pres">
      <dgm:prSet presAssocID="{AA32FF00-37BC-4E8B-AA0B-A2085BD02D56}" presName="sibSpaceOne" presStyleCnt="0"/>
      <dgm:spPr/>
    </dgm:pt>
    <dgm:pt modelId="{6691B980-44E3-49C8-8C11-FED6E75A6A90}" type="pres">
      <dgm:prSet presAssocID="{4FA2C3A2-5B4A-4F51-BA1B-C5C287D71CB6}" presName="vertOne" presStyleCnt="0"/>
      <dgm:spPr/>
    </dgm:pt>
    <dgm:pt modelId="{0253463B-19B0-485B-A0A6-FAD019FB16FC}" type="pres">
      <dgm:prSet presAssocID="{4FA2C3A2-5B4A-4F51-BA1B-C5C287D71CB6}" presName="txOne" presStyleLbl="node0" presStyleIdx="1" presStyleCnt="2" custLinFactNeighborX="264" custLinFactNeighborY="-2273">
        <dgm:presLayoutVars>
          <dgm:chPref val="3"/>
        </dgm:presLayoutVars>
      </dgm:prSet>
      <dgm:spPr/>
    </dgm:pt>
    <dgm:pt modelId="{325F3F0E-6209-4B49-9C6D-2EBD31EE9346}" type="pres">
      <dgm:prSet presAssocID="{4FA2C3A2-5B4A-4F51-BA1B-C5C287D71CB6}" presName="parTransOne" presStyleCnt="0"/>
      <dgm:spPr/>
    </dgm:pt>
    <dgm:pt modelId="{2B7C41B0-4DE9-4DEE-9DD3-1F5FE693E464}" type="pres">
      <dgm:prSet presAssocID="{4FA2C3A2-5B4A-4F51-BA1B-C5C287D71CB6}" presName="horzOne" presStyleCnt="0"/>
      <dgm:spPr/>
    </dgm:pt>
    <dgm:pt modelId="{79F3C2AD-1647-4273-A508-C11127A659DC}" type="pres">
      <dgm:prSet presAssocID="{7FEA99AC-CD4F-4492-8806-77C144F6996A}" presName="vertTwo" presStyleCnt="0"/>
      <dgm:spPr/>
    </dgm:pt>
    <dgm:pt modelId="{54EC9689-E9C6-4080-9B08-F65ACD43FDF2}" type="pres">
      <dgm:prSet presAssocID="{7FEA99AC-CD4F-4492-8806-77C144F6996A}" presName="txTwo" presStyleLbl="node2" presStyleIdx="4" presStyleCnt="8">
        <dgm:presLayoutVars>
          <dgm:chPref val="3"/>
        </dgm:presLayoutVars>
      </dgm:prSet>
      <dgm:spPr/>
    </dgm:pt>
    <dgm:pt modelId="{8A2FEFEA-F4A8-4337-AAF1-3D3D9D8DC3E3}" type="pres">
      <dgm:prSet presAssocID="{7FEA99AC-CD4F-4492-8806-77C144F6996A}" presName="horzTwo" presStyleCnt="0"/>
      <dgm:spPr/>
    </dgm:pt>
    <dgm:pt modelId="{59DBA3AF-9C0B-45C8-8625-A9A01D5E69D8}" type="pres">
      <dgm:prSet presAssocID="{DC576BBD-6F21-465D-925E-AF8F084D83C8}" presName="sibSpaceTwo" presStyleCnt="0"/>
      <dgm:spPr/>
    </dgm:pt>
    <dgm:pt modelId="{DE777158-BB81-44E6-B141-B2A81BB1F1F8}" type="pres">
      <dgm:prSet presAssocID="{2FB257A4-D7BD-48AD-A702-F973E7DC918B}" presName="vertTwo" presStyleCnt="0"/>
      <dgm:spPr/>
    </dgm:pt>
    <dgm:pt modelId="{9E4CE715-925E-4C51-A96C-7156D1C80436}" type="pres">
      <dgm:prSet presAssocID="{2FB257A4-D7BD-48AD-A702-F973E7DC918B}" presName="txTwo" presStyleLbl="node2" presStyleIdx="5" presStyleCnt="8">
        <dgm:presLayoutVars>
          <dgm:chPref val="3"/>
        </dgm:presLayoutVars>
      </dgm:prSet>
      <dgm:spPr/>
    </dgm:pt>
    <dgm:pt modelId="{84693736-CABC-4DF9-BFDC-3648EA95E52B}" type="pres">
      <dgm:prSet presAssocID="{2FB257A4-D7BD-48AD-A702-F973E7DC918B}" presName="horzTwo" presStyleCnt="0"/>
      <dgm:spPr/>
    </dgm:pt>
    <dgm:pt modelId="{9A548C25-4E0A-417F-845D-DDF61F5701E0}" type="pres">
      <dgm:prSet presAssocID="{DCBD6E6A-53D3-4D72-BCC7-02FBE20C50B6}" presName="sibSpaceTwo" presStyleCnt="0"/>
      <dgm:spPr/>
    </dgm:pt>
    <dgm:pt modelId="{E5775BF4-8937-488A-8FC8-61271B0A6F7B}" type="pres">
      <dgm:prSet presAssocID="{F846F4B9-77E2-42AB-8FA1-8B76EA62F9DF}" presName="vertTwo" presStyleCnt="0"/>
      <dgm:spPr/>
    </dgm:pt>
    <dgm:pt modelId="{58284749-88E2-493B-B824-8586A7E1AF43}" type="pres">
      <dgm:prSet presAssocID="{F846F4B9-77E2-42AB-8FA1-8B76EA62F9DF}" presName="txTwo" presStyleLbl="node2" presStyleIdx="6" presStyleCnt="8">
        <dgm:presLayoutVars>
          <dgm:chPref val="3"/>
        </dgm:presLayoutVars>
      </dgm:prSet>
      <dgm:spPr/>
    </dgm:pt>
    <dgm:pt modelId="{80130851-F34D-4487-8CD3-B0B24DDD90BB}" type="pres">
      <dgm:prSet presAssocID="{F846F4B9-77E2-42AB-8FA1-8B76EA62F9DF}" presName="horzTwo" presStyleCnt="0"/>
      <dgm:spPr/>
    </dgm:pt>
    <dgm:pt modelId="{ACB17A42-E361-4AD8-85E2-7C46B05C54A4}" type="pres">
      <dgm:prSet presAssocID="{D161868B-7D23-4D64-BDEA-ECECF7010876}" presName="sibSpaceTwo" presStyleCnt="0"/>
      <dgm:spPr/>
    </dgm:pt>
    <dgm:pt modelId="{343F5AA0-43D8-4F33-B0E1-5368CD247EAF}" type="pres">
      <dgm:prSet presAssocID="{F1AED607-A862-4F3B-BF16-62D185BF8B5F}" presName="vertTwo" presStyleCnt="0"/>
      <dgm:spPr/>
    </dgm:pt>
    <dgm:pt modelId="{164F3C01-3621-4655-A5CE-5E21465A599F}" type="pres">
      <dgm:prSet presAssocID="{F1AED607-A862-4F3B-BF16-62D185BF8B5F}" presName="txTwo" presStyleLbl="node2" presStyleIdx="7" presStyleCnt="8">
        <dgm:presLayoutVars>
          <dgm:chPref val="3"/>
        </dgm:presLayoutVars>
      </dgm:prSet>
      <dgm:spPr/>
    </dgm:pt>
    <dgm:pt modelId="{6A106B57-3666-4DAD-AC7A-0DBB14F36436}" type="pres">
      <dgm:prSet presAssocID="{F1AED607-A862-4F3B-BF16-62D185BF8B5F}" presName="horzTwo" presStyleCnt="0"/>
      <dgm:spPr/>
    </dgm:pt>
  </dgm:ptLst>
  <dgm:cxnLst>
    <dgm:cxn modelId="{1922560A-B1AD-4192-843A-C9AA1DC1041F}" srcId="{4FA2C3A2-5B4A-4F51-BA1B-C5C287D71CB6}" destId="{F846F4B9-77E2-42AB-8FA1-8B76EA62F9DF}" srcOrd="2" destOrd="0" parTransId="{63DBD4FC-1EC0-4376-9E90-038800594789}" sibTransId="{D161868B-7D23-4D64-BDEA-ECECF7010876}"/>
    <dgm:cxn modelId="{32ECB115-9BD3-4704-8BB4-843290A292EF}" srcId="{D2B3BF6A-950C-40AD-ADDA-68EA62686B33}" destId="{E59078DF-4816-4A10-8CF5-39EBD07FD48F}" srcOrd="2" destOrd="0" parTransId="{E4EF10E5-6A6B-4EEF-89C1-BA5BB333AC2A}" sibTransId="{F9C6C0BF-C68D-4707-9769-6AEBD6BF38ED}"/>
    <dgm:cxn modelId="{45FA4F16-9F1F-46F2-A557-E42B9EDBCD9D}" srcId="{4FA2C3A2-5B4A-4F51-BA1B-C5C287D71CB6}" destId="{2FB257A4-D7BD-48AD-A702-F973E7DC918B}" srcOrd="1" destOrd="0" parTransId="{7A143583-21ED-4B16-BA14-0E04B39BBF01}" sibTransId="{DCBD6E6A-53D3-4D72-BCC7-02FBE20C50B6}"/>
    <dgm:cxn modelId="{6530E11B-BF6F-4CB7-948D-D072ACF085A7}" srcId="{4FA2C3A2-5B4A-4F51-BA1B-C5C287D71CB6}" destId="{F1AED607-A862-4F3B-BF16-62D185BF8B5F}" srcOrd="3" destOrd="0" parTransId="{CDD8DF4E-5E84-4500-A3AF-9FFAA0BC27C7}" sibTransId="{57E3807D-8018-4578-B886-25998B26446E}"/>
    <dgm:cxn modelId="{DC950A1E-41A0-487A-BB72-0AFB2622DBED}" type="presOf" srcId="{7FEA99AC-CD4F-4492-8806-77C144F6996A}" destId="{54EC9689-E9C6-4080-9B08-F65ACD43FDF2}" srcOrd="0" destOrd="0" presId="urn:microsoft.com/office/officeart/2005/8/layout/hierarchy4"/>
    <dgm:cxn modelId="{48CC3E2D-C5F8-48DB-9EE6-3375034899EC}" type="presOf" srcId="{1D9B37E7-E444-4A35-8BBF-7F77E6A332B6}" destId="{8839B6E9-8EDB-40C9-B573-743FB2D05510}" srcOrd="0" destOrd="0" presId="urn:microsoft.com/office/officeart/2005/8/layout/hierarchy4"/>
    <dgm:cxn modelId="{B7BD4F5C-4E1A-4CCF-B0AE-613C822AFE05}" srcId="{D2B3BF6A-950C-40AD-ADDA-68EA62686B33}" destId="{BB4B0F98-3AB9-4B6C-BD0D-9833D3F39E2D}" srcOrd="1" destOrd="0" parTransId="{955EEA72-32DE-4315-BE90-E2A86F2E13FD}" sibTransId="{99767CC7-4FA5-490D-B3EC-7350309F5108}"/>
    <dgm:cxn modelId="{1A67E24F-301F-46EF-9720-EB21E211DEC4}" type="presOf" srcId="{2FB257A4-D7BD-48AD-A702-F973E7DC918B}" destId="{9E4CE715-925E-4C51-A96C-7156D1C80436}" srcOrd="0" destOrd="0" presId="urn:microsoft.com/office/officeart/2005/8/layout/hierarchy4"/>
    <dgm:cxn modelId="{F13EE571-B227-4E0F-B325-44703DD327BD}" type="presOf" srcId="{4FA2C3A2-5B4A-4F51-BA1B-C5C287D71CB6}" destId="{0253463B-19B0-485B-A0A6-FAD019FB16FC}" srcOrd="0" destOrd="0" presId="urn:microsoft.com/office/officeart/2005/8/layout/hierarchy4"/>
    <dgm:cxn modelId="{97415D56-C73A-4A70-B538-273B0B5BAA65}" srcId="{4FA2C3A2-5B4A-4F51-BA1B-C5C287D71CB6}" destId="{7FEA99AC-CD4F-4492-8806-77C144F6996A}" srcOrd="0" destOrd="0" parTransId="{485F8D60-092E-4C4E-A87D-08643047ADCC}" sibTransId="{DC576BBD-6F21-465D-925E-AF8F084D83C8}"/>
    <dgm:cxn modelId="{442C6483-E522-4975-8136-5540A0B0B0E4}" srcId="{D2B3BF6A-950C-40AD-ADDA-68EA62686B33}" destId="{1D9B37E7-E444-4A35-8BBF-7F77E6A332B6}" srcOrd="0" destOrd="0" parTransId="{5BC44978-5A84-4530-95D6-7A959A890954}" sibTransId="{EDA3F0F9-EEAF-4999-8505-74A971D779F4}"/>
    <dgm:cxn modelId="{4334E39A-DF7F-4037-B98D-9FC78212F25E}" srcId="{77B6DA61-6AC3-4D83-9BAE-C86905F32855}" destId="{D2B3BF6A-950C-40AD-ADDA-68EA62686B33}" srcOrd="0" destOrd="0" parTransId="{69EE42A0-197E-490F-B690-3E7877B7152E}" sibTransId="{AA32FF00-37BC-4E8B-AA0B-A2085BD02D56}"/>
    <dgm:cxn modelId="{5013FE9C-17CF-4476-8542-9EB2AE738C5D}" type="presOf" srcId="{F1AED607-A862-4F3B-BF16-62D185BF8B5F}" destId="{164F3C01-3621-4655-A5CE-5E21465A599F}" srcOrd="0" destOrd="0" presId="urn:microsoft.com/office/officeart/2005/8/layout/hierarchy4"/>
    <dgm:cxn modelId="{F2B6A29D-F959-4255-9586-EF11CC2A372B}" type="presOf" srcId="{D2B3BF6A-950C-40AD-ADDA-68EA62686B33}" destId="{0505F64B-A851-40A1-83FC-34042BBCBFFE}" srcOrd="0" destOrd="0" presId="urn:microsoft.com/office/officeart/2005/8/layout/hierarchy4"/>
    <dgm:cxn modelId="{DF68B19E-0158-4050-A4C0-423D36FA7E79}" type="presOf" srcId="{F846F4B9-77E2-42AB-8FA1-8B76EA62F9DF}" destId="{58284749-88E2-493B-B824-8586A7E1AF43}" srcOrd="0" destOrd="0" presId="urn:microsoft.com/office/officeart/2005/8/layout/hierarchy4"/>
    <dgm:cxn modelId="{7509DD9E-EDB8-4236-8FE2-1CEC9EC14FE1}" type="presOf" srcId="{BB4B0F98-3AB9-4B6C-BD0D-9833D3F39E2D}" destId="{59E81BC7-8E43-48AC-A9E8-D8FCF16A2168}" srcOrd="0" destOrd="0" presId="urn:microsoft.com/office/officeart/2005/8/layout/hierarchy4"/>
    <dgm:cxn modelId="{4BD697A3-B29A-47A9-866C-5EA236E27A2A}" srcId="{D2B3BF6A-950C-40AD-ADDA-68EA62686B33}" destId="{841F91CE-8AEE-4420-8DAF-6487A44B21AF}" srcOrd="3" destOrd="0" parTransId="{CBDE9777-6723-40D1-99D1-A882A33A24A0}" sibTransId="{2143DAA1-255B-4145-9E5C-1A848E34D60B}"/>
    <dgm:cxn modelId="{3C1768A9-AE7B-4D40-96E9-CE89465D7D70}" srcId="{77B6DA61-6AC3-4D83-9BAE-C86905F32855}" destId="{4FA2C3A2-5B4A-4F51-BA1B-C5C287D71CB6}" srcOrd="1" destOrd="0" parTransId="{8EE1FB25-57F6-485C-A5CA-982B2CBAC606}" sibTransId="{AAE81373-990A-4386-8101-82075C655B38}"/>
    <dgm:cxn modelId="{E603E6B1-5B3D-47EC-98C9-EC485F62C99C}" type="presOf" srcId="{77B6DA61-6AC3-4D83-9BAE-C86905F32855}" destId="{A59018C5-2E84-4AEC-B54D-218CA2A7DDAC}" srcOrd="0" destOrd="0" presId="urn:microsoft.com/office/officeart/2005/8/layout/hierarchy4"/>
    <dgm:cxn modelId="{9AF085C2-02FA-4B6C-88E8-CEBA0C838EBA}" type="presOf" srcId="{841F91CE-8AEE-4420-8DAF-6487A44B21AF}" destId="{91C9637F-28B3-44E9-BD45-7322E8C55E7C}" srcOrd="0" destOrd="0" presId="urn:microsoft.com/office/officeart/2005/8/layout/hierarchy4"/>
    <dgm:cxn modelId="{4CD323DB-DD7F-454C-A568-F879AD4CE8DD}" type="presOf" srcId="{E59078DF-4816-4A10-8CF5-39EBD07FD48F}" destId="{EF569F18-EB06-49C9-AC8F-1F046A312E47}" srcOrd="0" destOrd="0" presId="urn:microsoft.com/office/officeart/2005/8/layout/hierarchy4"/>
    <dgm:cxn modelId="{B9EC8E05-28AE-42F1-8050-BC176CBB4AC6}" type="presParOf" srcId="{A59018C5-2E84-4AEC-B54D-218CA2A7DDAC}" destId="{33A26EDB-0EDB-486F-9031-9540760F1ED7}" srcOrd="0" destOrd="0" presId="urn:microsoft.com/office/officeart/2005/8/layout/hierarchy4"/>
    <dgm:cxn modelId="{C32F3E96-227D-428B-A10C-9DCEA345EDDF}" type="presParOf" srcId="{33A26EDB-0EDB-486F-9031-9540760F1ED7}" destId="{0505F64B-A851-40A1-83FC-34042BBCBFFE}" srcOrd="0" destOrd="0" presId="urn:microsoft.com/office/officeart/2005/8/layout/hierarchy4"/>
    <dgm:cxn modelId="{73435E17-E990-4E74-97D6-EE13F2607587}" type="presParOf" srcId="{33A26EDB-0EDB-486F-9031-9540760F1ED7}" destId="{B3F19ECD-42B2-4F44-BC10-90AF1E0DCC6E}" srcOrd="1" destOrd="0" presId="urn:microsoft.com/office/officeart/2005/8/layout/hierarchy4"/>
    <dgm:cxn modelId="{345B1CD9-865F-4800-BB0B-D30084431013}" type="presParOf" srcId="{33A26EDB-0EDB-486F-9031-9540760F1ED7}" destId="{8EAFF261-5995-496D-B05B-6D8F8633C9F7}" srcOrd="2" destOrd="0" presId="urn:microsoft.com/office/officeart/2005/8/layout/hierarchy4"/>
    <dgm:cxn modelId="{6842F713-D4FE-4A5D-92D2-6B141FC600E2}" type="presParOf" srcId="{8EAFF261-5995-496D-B05B-6D8F8633C9F7}" destId="{54ADF205-9C37-4ED6-A772-249B16C816DE}" srcOrd="0" destOrd="0" presId="urn:microsoft.com/office/officeart/2005/8/layout/hierarchy4"/>
    <dgm:cxn modelId="{AD1C9BAC-F418-4318-B8E0-A7861308D2C1}" type="presParOf" srcId="{54ADF205-9C37-4ED6-A772-249B16C816DE}" destId="{8839B6E9-8EDB-40C9-B573-743FB2D05510}" srcOrd="0" destOrd="0" presId="urn:microsoft.com/office/officeart/2005/8/layout/hierarchy4"/>
    <dgm:cxn modelId="{0EEE7CE1-85A5-41AB-964A-2C5C5ED2BB0E}" type="presParOf" srcId="{54ADF205-9C37-4ED6-A772-249B16C816DE}" destId="{163E29ED-2A74-4EBE-A89B-0C935EC0CA2E}" srcOrd="1" destOrd="0" presId="urn:microsoft.com/office/officeart/2005/8/layout/hierarchy4"/>
    <dgm:cxn modelId="{30BE4BAF-2139-4603-A031-A0CB2B1724DE}" type="presParOf" srcId="{8EAFF261-5995-496D-B05B-6D8F8633C9F7}" destId="{89A731A4-7E49-4A96-BC8F-276DB2660C08}" srcOrd="1" destOrd="0" presId="urn:microsoft.com/office/officeart/2005/8/layout/hierarchy4"/>
    <dgm:cxn modelId="{2B9DDD0A-C2B0-462C-952D-B3A9315A157A}" type="presParOf" srcId="{8EAFF261-5995-496D-B05B-6D8F8633C9F7}" destId="{FE9F2016-59E4-4923-BB54-EF9DAD8E85DD}" srcOrd="2" destOrd="0" presId="urn:microsoft.com/office/officeart/2005/8/layout/hierarchy4"/>
    <dgm:cxn modelId="{DF1B2BA7-5993-483A-A2C6-DB90AACBAECF}" type="presParOf" srcId="{FE9F2016-59E4-4923-BB54-EF9DAD8E85DD}" destId="{59E81BC7-8E43-48AC-A9E8-D8FCF16A2168}" srcOrd="0" destOrd="0" presId="urn:microsoft.com/office/officeart/2005/8/layout/hierarchy4"/>
    <dgm:cxn modelId="{0ED088AF-097F-44FD-90EC-A4AF582CEE9F}" type="presParOf" srcId="{FE9F2016-59E4-4923-BB54-EF9DAD8E85DD}" destId="{CFBB65F2-90E7-4AD2-A6ED-25DBE280697B}" srcOrd="1" destOrd="0" presId="urn:microsoft.com/office/officeart/2005/8/layout/hierarchy4"/>
    <dgm:cxn modelId="{9503193B-6560-47DB-ACD6-45BB9DF57C20}" type="presParOf" srcId="{8EAFF261-5995-496D-B05B-6D8F8633C9F7}" destId="{7CF4144C-57FB-44E1-9980-63059C803CE7}" srcOrd="3" destOrd="0" presId="urn:microsoft.com/office/officeart/2005/8/layout/hierarchy4"/>
    <dgm:cxn modelId="{3F50F129-2576-4D8F-8F6B-A7ECDEFD545D}" type="presParOf" srcId="{8EAFF261-5995-496D-B05B-6D8F8633C9F7}" destId="{03791F3B-8DA6-4A2B-856D-09801FE48A43}" srcOrd="4" destOrd="0" presId="urn:microsoft.com/office/officeart/2005/8/layout/hierarchy4"/>
    <dgm:cxn modelId="{384A15D7-9014-43D8-9CB2-896D9F8C08AC}" type="presParOf" srcId="{03791F3B-8DA6-4A2B-856D-09801FE48A43}" destId="{EF569F18-EB06-49C9-AC8F-1F046A312E47}" srcOrd="0" destOrd="0" presId="urn:microsoft.com/office/officeart/2005/8/layout/hierarchy4"/>
    <dgm:cxn modelId="{1D703FAD-1BB8-40A2-805C-258F04AD430C}" type="presParOf" srcId="{03791F3B-8DA6-4A2B-856D-09801FE48A43}" destId="{FE1DFE94-C241-476F-9B29-BD2D7F4A1D9E}" srcOrd="1" destOrd="0" presId="urn:microsoft.com/office/officeart/2005/8/layout/hierarchy4"/>
    <dgm:cxn modelId="{88533EDA-A780-4538-B566-32B98AEEF7FF}" type="presParOf" srcId="{8EAFF261-5995-496D-B05B-6D8F8633C9F7}" destId="{277CB08E-E6C8-4C4D-8984-7A2DEB2A9F3C}" srcOrd="5" destOrd="0" presId="urn:microsoft.com/office/officeart/2005/8/layout/hierarchy4"/>
    <dgm:cxn modelId="{547B81BF-2745-401B-9E1E-C0181EFFF93F}" type="presParOf" srcId="{8EAFF261-5995-496D-B05B-6D8F8633C9F7}" destId="{EA069808-BE75-4CE6-A6A3-6B91C52054FE}" srcOrd="6" destOrd="0" presId="urn:microsoft.com/office/officeart/2005/8/layout/hierarchy4"/>
    <dgm:cxn modelId="{E691CD5D-CBF8-488F-B8D3-AD0F78F54D14}" type="presParOf" srcId="{EA069808-BE75-4CE6-A6A3-6B91C52054FE}" destId="{91C9637F-28B3-44E9-BD45-7322E8C55E7C}" srcOrd="0" destOrd="0" presId="urn:microsoft.com/office/officeart/2005/8/layout/hierarchy4"/>
    <dgm:cxn modelId="{F2C043D6-F728-4393-A870-9D4B541336FE}" type="presParOf" srcId="{EA069808-BE75-4CE6-A6A3-6B91C52054FE}" destId="{EB2B82BD-41DD-45FE-926A-E56EE44053A1}" srcOrd="1" destOrd="0" presId="urn:microsoft.com/office/officeart/2005/8/layout/hierarchy4"/>
    <dgm:cxn modelId="{A4D4C234-4CD5-4092-83B8-6F81A0C5F39D}" type="presParOf" srcId="{A59018C5-2E84-4AEC-B54D-218CA2A7DDAC}" destId="{3CCD5CA7-D202-4205-939B-EF7390BE1D65}" srcOrd="1" destOrd="0" presId="urn:microsoft.com/office/officeart/2005/8/layout/hierarchy4"/>
    <dgm:cxn modelId="{B796E692-78DA-4ABD-A031-1270E51ACC6A}" type="presParOf" srcId="{A59018C5-2E84-4AEC-B54D-218CA2A7DDAC}" destId="{6691B980-44E3-49C8-8C11-FED6E75A6A90}" srcOrd="2" destOrd="0" presId="urn:microsoft.com/office/officeart/2005/8/layout/hierarchy4"/>
    <dgm:cxn modelId="{50445FB2-5BF2-487B-BF33-3B462BF7E2C2}" type="presParOf" srcId="{6691B980-44E3-49C8-8C11-FED6E75A6A90}" destId="{0253463B-19B0-485B-A0A6-FAD019FB16FC}" srcOrd="0" destOrd="0" presId="urn:microsoft.com/office/officeart/2005/8/layout/hierarchy4"/>
    <dgm:cxn modelId="{CAE5A1B9-1307-4A29-8796-3981436B170F}" type="presParOf" srcId="{6691B980-44E3-49C8-8C11-FED6E75A6A90}" destId="{325F3F0E-6209-4B49-9C6D-2EBD31EE9346}" srcOrd="1" destOrd="0" presId="urn:microsoft.com/office/officeart/2005/8/layout/hierarchy4"/>
    <dgm:cxn modelId="{A33CEB0A-E48B-49B2-A692-8998727CF547}" type="presParOf" srcId="{6691B980-44E3-49C8-8C11-FED6E75A6A90}" destId="{2B7C41B0-4DE9-4DEE-9DD3-1F5FE693E464}" srcOrd="2" destOrd="0" presId="urn:microsoft.com/office/officeart/2005/8/layout/hierarchy4"/>
    <dgm:cxn modelId="{9C0B88D5-4835-4031-9714-2EF52E2D6695}" type="presParOf" srcId="{2B7C41B0-4DE9-4DEE-9DD3-1F5FE693E464}" destId="{79F3C2AD-1647-4273-A508-C11127A659DC}" srcOrd="0" destOrd="0" presId="urn:microsoft.com/office/officeart/2005/8/layout/hierarchy4"/>
    <dgm:cxn modelId="{7AB1D256-744F-4DA8-90EB-349B250DF2EC}" type="presParOf" srcId="{79F3C2AD-1647-4273-A508-C11127A659DC}" destId="{54EC9689-E9C6-4080-9B08-F65ACD43FDF2}" srcOrd="0" destOrd="0" presId="urn:microsoft.com/office/officeart/2005/8/layout/hierarchy4"/>
    <dgm:cxn modelId="{1DB0EE5B-384E-4596-9E59-0BCBB3B45E9C}" type="presParOf" srcId="{79F3C2AD-1647-4273-A508-C11127A659DC}" destId="{8A2FEFEA-F4A8-4337-AAF1-3D3D9D8DC3E3}" srcOrd="1" destOrd="0" presId="urn:microsoft.com/office/officeart/2005/8/layout/hierarchy4"/>
    <dgm:cxn modelId="{8888D717-CFE2-47D3-8996-AB9909C84D0D}" type="presParOf" srcId="{2B7C41B0-4DE9-4DEE-9DD3-1F5FE693E464}" destId="{59DBA3AF-9C0B-45C8-8625-A9A01D5E69D8}" srcOrd="1" destOrd="0" presId="urn:microsoft.com/office/officeart/2005/8/layout/hierarchy4"/>
    <dgm:cxn modelId="{9540B403-9E0F-42A5-BE96-D0E86019D204}" type="presParOf" srcId="{2B7C41B0-4DE9-4DEE-9DD3-1F5FE693E464}" destId="{DE777158-BB81-44E6-B141-B2A81BB1F1F8}" srcOrd="2" destOrd="0" presId="urn:microsoft.com/office/officeart/2005/8/layout/hierarchy4"/>
    <dgm:cxn modelId="{D7567830-01EE-4495-B82C-3715DB22EE17}" type="presParOf" srcId="{DE777158-BB81-44E6-B141-B2A81BB1F1F8}" destId="{9E4CE715-925E-4C51-A96C-7156D1C80436}" srcOrd="0" destOrd="0" presId="urn:microsoft.com/office/officeart/2005/8/layout/hierarchy4"/>
    <dgm:cxn modelId="{DCD0D3A9-666D-44A4-9103-DF398084FA35}" type="presParOf" srcId="{DE777158-BB81-44E6-B141-B2A81BB1F1F8}" destId="{84693736-CABC-4DF9-BFDC-3648EA95E52B}" srcOrd="1" destOrd="0" presId="urn:microsoft.com/office/officeart/2005/8/layout/hierarchy4"/>
    <dgm:cxn modelId="{2DDB90BC-8B64-433B-9031-8F0DC0312D5E}" type="presParOf" srcId="{2B7C41B0-4DE9-4DEE-9DD3-1F5FE693E464}" destId="{9A548C25-4E0A-417F-845D-DDF61F5701E0}" srcOrd="3" destOrd="0" presId="urn:microsoft.com/office/officeart/2005/8/layout/hierarchy4"/>
    <dgm:cxn modelId="{CBB88576-AE39-4660-A917-C16B326105F9}" type="presParOf" srcId="{2B7C41B0-4DE9-4DEE-9DD3-1F5FE693E464}" destId="{E5775BF4-8937-488A-8FC8-61271B0A6F7B}" srcOrd="4" destOrd="0" presId="urn:microsoft.com/office/officeart/2005/8/layout/hierarchy4"/>
    <dgm:cxn modelId="{648BB3D2-9925-448E-A998-FD6A077B36D3}" type="presParOf" srcId="{E5775BF4-8937-488A-8FC8-61271B0A6F7B}" destId="{58284749-88E2-493B-B824-8586A7E1AF43}" srcOrd="0" destOrd="0" presId="urn:microsoft.com/office/officeart/2005/8/layout/hierarchy4"/>
    <dgm:cxn modelId="{433C5296-D6AE-435B-8B19-5E62F0772B1A}" type="presParOf" srcId="{E5775BF4-8937-488A-8FC8-61271B0A6F7B}" destId="{80130851-F34D-4487-8CD3-B0B24DDD90BB}" srcOrd="1" destOrd="0" presId="urn:microsoft.com/office/officeart/2005/8/layout/hierarchy4"/>
    <dgm:cxn modelId="{CA941EE9-C960-4EE1-831E-F1A33811EC36}" type="presParOf" srcId="{2B7C41B0-4DE9-4DEE-9DD3-1F5FE693E464}" destId="{ACB17A42-E361-4AD8-85E2-7C46B05C54A4}" srcOrd="5" destOrd="0" presId="urn:microsoft.com/office/officeart/2005/8/layout/hierarchy4"/>
    <dgm:cxn modelId="{CCD21D2E-AE7C-4255-8B4C-69EE6A4175D7}" type="presParOf" srcId="{2B7C41B0-4DE9-4DEE-9DD3-1F5FE693E464}" destId="{343F5AA0-43D8-4F33-B0E1-5368CD247EAF}" srcOrd="6" destOrd="0" presId="urn:microsoft.com/office/officeart/2005/8/layout/hierarchy4"/>
    <dgm:cxn modelId="{ACDB8BF2-7123-4F4F-B1CB-E431CC6951BC}" type="presParOf" srcId="{343F5AA0-43D8-4F33-B0E1-5368CD247EAF}" destId="{164F3C01-3621-4655-A5CE-5E21465A599F}" srcOrd="0" destOrd="0" presId="urn:microsoft.com/office/officeart/2005/8/layout/hierarchy4"/>
    <dgm:cxn modelId="{69FC2B3B-580F-4D7F-85E3-FD844CF90772}" type="presParOf" srcId="{343F5AA0-43D8-4F33-B0E1-5368CD247EAF}" destId="{6A106B57-3666-4DAD-AC7A-0DBB14F36436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A44C50-7B88-4464-9813-0A2108B62AA2}">
      <dsp:nvSpPr>
        <dsp:cNvPr id="0" name=""/>
        <dsp:cNvSpPr/>
      </dsp:nvSpPr>
      <dsp:spPr>
        <a:xfrm>
          <a:off x="3752272" y="2540784"/>
          <a:ext cx="1693125" cy="1693125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/>
            <a:t>CORE VALUES</a:t>
          </a:r>
        </a:p>
      </dsp:txBody>
      <dsp:txXfrm>
        <a:off x="4000224" y="2788736"/>
        <a:ext cx="1197221" cy="1197221"/>
      </dsp:txXfrm>
    </dsp:sp>
    <dsp:sp modelId="{6CE8429D-0627-4BD3-A3C9-BBBDE1FC4448}">
      <dsp:nvSpPr>
        <dsp:cNvPr id="0" name=""/>
        <dsp:cNvSpPr/>
      </dsp:nvSpPr>
      <dsp:spPr>
        <a:xfrm rot="16200000">
          <a:off x="4176726" y="2102107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4577730" y="2097569"/>
        <a:ext cx="42210" cy="42210"/>
      </dsp:txXfrm>
    </dsp:sp>
    <dsp:sp modelId="{7B08B3AA-5D82-47CB-A523-3DCB45F147F4}">
      <dsp:nvSpPr>
        <dsp:cNvPr id="0" name=""/>
        <dsp:cNvSpPr/>
      </dsp:nvSpPr>
      <dsp:spPr>
        <a:xfrm>
          <a:off x="3752272" y="3440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EDUCATION</a:t>
          </a:r>
        </a:p>
      </dsp:txBody>
      <dsp:txXfrm>
        <a:off x="4000224" y="251392"/>
        <a:ext cx="1197221" cy="1197221"/>
      </dsp:txXfrm>
    </dsp:sp>
    <dsp:sp modelId="{5F95FC56-8E2F-49CE-A93A-956A021A37D7}">
      <dsp:nvSpPr>
        <dsp:cNvPr id="0" name=""/>
        <dsp:cNvSpPr/>
      </dsp:nvSpPr>
      <dsp:spPr>
        <a:xfrm rot="19285714">
          <a:off x="5168614" y="2579775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569617" y="2575237"/>
        <a:ext cx="42210" cy="42210"/>
      </dsp:txXfrm>
    </dsp:sp>
    <dsp:sp modelId="{B418B223-5033-4164-9C2D-3C2931216A20}">
      <dsp:nvSpPr>
        <dsp:cNvPr id="0" name=""/>
        <dsp:cNvSpPr/>
      </dsp:nvSpPr>
      <dsp:spPr>
        <a:xfrm>
          <a:off x="5736048" y="958776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164902"/>
                <a:satOff val="-948"/>
                <a:lumOff val="-752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164902"/>
                <a:satOff val="-948"/>
                <a:lumOff val="-752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164902"/>
                <a:satOff val="-948"/>
                <a:lumOff val="-752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ENVIRONMENT</a:t>
          </a:r>
        </a:p>
      </dsp:txBody>
      <dsp:txXfrm>
        <a:off x="5984000" y="1206728"/>
        <a:ext cx="1197221" cy="1197221"/>
      </dsp:txXfrm>
    </dsp:sp>
    <dsp:sp modelId="{FD76F3FB-FCEC-474B-9531-A631F593B34E}">
      <dsp:nvSpPr>
        <dsp:cNvPr id="0" name=""/>
        <dsp:cNvSpPr/>
      </dsp:nvSpPr>
      <dsp:spPr>
        <a:xfrm rot="771429">
          <a:off x="5413590" y="3653086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814594" y="3648548"/>
        <a:ext cx="42210" cy="42210"/>
      </dsp:txXfrm>
    </dsp:sp>
    <dsp:sp modelId="{83D2BBA6-B2A6-4874-A9BC-E9885D43F3F7}">
      <dsp:nvSpPr>
        <dsp:cNvPr id="0" name=""/>
        <dsp:cNvSpPr/>
      </dsp:nvSpPr>
      <dsp:spPr>
        <a:xfrm>
          <a:off x="6226000" y="3105396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329805"/>
                <a:satOff val="-1897"/>
                <a:lumOff val="-1504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329805"/>
                <a:satOff val="-1897"/>
                <a:lumOff val="-1504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329805"/>
                <a:satOff val="-1897"/>
                <a:lumOff val="-1504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ACCESSIBILITY</a:t>
          </a:r>
        </a:p>
      </dsp:txBody>
      <dsp:txXfrm>
        <a:off x="6473952" y="3353348"/>
        <a:ext cx="1197221" cy="1197221"/>
      </dsp:txXfrm>
    </dsp:sp>
    <dsp:sp modelId="{92F9D99B-6909-42CC-9B2C-8F848100EE74}">
      <dsp:nvSpPr>
        <dsp:cNvPr id="0" name=""/>
        <dsp:cNvSpPr/>
      </dsp:nvSpPr>
      <dsp:spPr>
        <a:xfrm rot="3857143">
          <a:off x="4727182" y="4513814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5128186" y="4509276"/>
        <a:ext cx="42210" cy="42210"/>
      </dsp:txXfrm>
    </dsp:sp>
    <dsp:sp modelId="{9379FAC1-44FE-4534-9EBC-5A4F9F1AACFD}">
      <dsp:nvSpPr>
        <dsp:cNvPr id="0" name=""/>
        <dsp:cNvSpPr/>
      </dsp:nvSpPr>
      <dsp:spPr>
        <a:xfrm>
          <a:off x="4853185" y="4826853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494707"/>
                <a:satOff val="-2845"/>
                <a:lumOff val="-2255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494707"/>
                <a:satOff val="-2845"/>
                <a:lumOff val="-2255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494707"/>
                <a:satOff val="-2845"/>
                <a:lumOff val="-2255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PRIVACY</a:t>
          </a:r>
        </a:p>
      </dsp:txBody>
      <dsp:txXfrm>
        <a:off x="5101137" y="5074805"/>
        <a:ext cx="1197221" cy="1197221"/>
      </dsp:txXfrm>
    </dsp:sp>
    <dsp:sp modelId="{FD9A6D12-E744-409A-8B58-D91CA9CCC246}">
      <dsp:nvSpPr>
        <dsp:cNvPr id="0" name=""/>
        <dsp:cNvSpPr/>
      </dsp:nvSpPr>
      <dsp:spPr>
        <a:xfrm rot="6942857">
          <a:off x="3626269" y="4513814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4027273" y="4509276"/>
        <a:ext cx="42210" cy="42210"/>
      </dsp:txXfrm>
    </dsp:sp>
    <dsp:sp modelId="{84765C73-EA61-4144-A9ED-671141878885}">
      <dsp:nvSpPr>
        <dsp:cNvPr id="0" name=""/>
        <dsp:cNvSpPr/>
      </dsp:nvSpPr>
      <dsp:spPr>
        <a:xfrm>
          <a:off x="2651359" y="4826853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659609"/>
                <a:satOff val="-3793"/>
                <a:lumOff val="-3007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659609"/>
                <a:satOff val="-3793"/>
                <a:lumOff val="-3007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659609"/>
                <a:satOff val="-3793"/>
                <a:lumOff val="-3007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SUPPLIER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RESPONSIBILITY</a:t>
          </a:r>
        </a:p>
      </dsp:txBody>
      <dsp:txXfrm>
        <a:off x="2899311" y="5074805"/>
        <a:ext cx="1197221" cy="1197221"/>
      </dsp:txXfrm>
    </dsp:sp>
    <dsp:sp modelId="{5C52AC73-1119-492F-831A-6D1AA5983A14}">
      <dsp:nvSpPr>
        <dsp:cNvPr id="0" name=""/>
        <dsp:cNvSpPr/>
      </dsp:nvSpPr>
      <dsp:spPr>
        <a:xfrm rot="10028571">
          <a:off x="2939862" y="3653086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3340866" y="3648548"/>
        <a:ext cx="42210" cy="42210"/>
      </dsp:txXfrm>
    </dsp:sp>
    <dsp:sp modelId="{680D3C75-0CD5-4EED-9260-B86FA985D5EE}">
      <dsp:nvSpPr>
        <dsp:cNvPr id="0" name=""/>
        <dsp:cNvSpPr/>
      </dsp:nvSpPr>
      <dsp:spPr>
        <a:xfrm>
          <a:off x="1278544" y="3105396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824512"/>
                <a:satOff val="-4742"/>
                <a:lumOff val="-3759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824512"/>
                <a:satOff val="-4742"/>
                <a:lumOff val="-3759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824512"/>
                <a:satOff val="-4742"/>
                <a:lumOff val="-3759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INCLUSION AND DIVERSITY</a:t>
          </a:r>
        </a:p>
      </dsp:txBody>
      <dsp:txXfrm>
        <a:off x="1526496" y="3353348"/>
        <a:ext cx="1197221" cy="1197221"/>
      </dsp:txXfrm>
    </dsp:sp>
    <dsp:sp modelId="{A76EC987-5EE2-4D2E-9B55-24483274FC61}">
      <dsp:nvSpPr>
        <dsp:cNvPr id="0" name=""/>
        <dsp:cNvSpPr/>
      </dsp:nvSpPr>
      <dsp:spPr>
        <a:xfrm rot="13114286">
          <a:off x="3184838" y="2579775"/>
          <a:ext cx="844218" cy="33134"/>
        </a:xfrm>
        <a:custGeom>
          <a:avLst/>
          <a:gdLst/>
          <a:ahLst/>
          <a:cxnLst/>
          <a:rect l="0" t="0" r="0" b="0"/>
          <a:pathLst>
            <a:path>
              <a:moveTo>
                <a:pt x="0" y="16567"/>
              </a:moveTo>
              <a:lnTo>
                <a:pt x="844218" y="16567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 rot="10800000">
        <a:off x="3585842" y="2575237"/>
        <a:ext cx="42210" cy="42210"/>
      </dsp:txXfrm>
    </dsp:sp>
    <dsp:sp modelId="{3B83F654-F13A-446F-8C10-B71E39E99308}">
      <dsp:nvSpPr>
        <dsp:cNvPr id="0" name=""/>
        <dsp:cNvSpPr/>
      </dsp:nvSpPr>
      <dsp:spPr>
        <a:xfrm>
          <a:off x="1768496" y="958776"/>
          <a:ext cx="1693125" cy="1693125"/>
        </a:xfrm>
        <a:prstGeom prst="ellipse">
          <a:avLst/>
        </a:prstGeom>
        <a:gradFill rotWithShape="0">
          <a:gsLst>
            <a:gs pos="0">
              <a:schemeClr val="accent4">
                <a:hueOff val="-989414"/>
                <a:satOff val="-5690"/>
                <a:lumOff val="-4511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4">
                <a:hueOff val="-989414"/>
                <a:satOff val="-5690"/>
                <a:lumOff val="-4511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-989414"/>
                <a:satOff val="-5690"/>
                <a:lumOff val="-4511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Racial Equity and Justice Initiative</a:t>
          </a:r>
          <a:endParaRPr lang="en-IN" sz="1400" kern="1200" dirty="0"/>
        </a:p>
      </dsp:txBody>
      <dsp:txXfrm>
        <a:off x="2016448" y="1206728"/>
        <a:ext cx="1197221" cy="1197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68A1EB-81BC-4F32-BE8E-8C90A6DBE163}">
      <dsp:nvSpPr>
        <dsp:cNvPr id="0" name=""/>
        <dsp:cNvSpPr/>
      </dsp:nvSpPr>
      <dsp:spPr>
        <a:xfrm>
          <a:off x="709153" y="0"/>
          <a:ext cx="7988949" cy="661736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MACRO-EXTERNAL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ENVIRONMENT</a:t>
          </a:r>
        </a:p>
      </dsp:txBody>
      <dsp:txXfrm>
        <a:off x="3307559" y="330868"/>
        <a:ext cx="2792137" cy="992605"/>
      </dsp:txXfrm>
    </dsp:sp>
    <dsp:sp modelId="{E9463324-1AA6-417C-A968-7912EAE43076}">
      <dsp:nvSpPr>
        <dsp:cNvPr id="0" name=""/>
        <dsp:cNvSpPr/>
      </dsp:nvSpPr>
      <dsp:spPr>
        <a:xfrm>
          <a:off x="1905705" y="1617020"/>
          <a:ext cx="5678892" cy="4963026"/>
        </a:xfrm>
        <a:prstGeom prst="ellipse">
          <a:avLst/>
        </a:prstGeom>
        <a:solidFill>
          <a:schemeClr val="accent5">
            <a:hueOff val="7693906"/>
            <a:satOff val="-2748"/>
            <a:lumOff val="4412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MICRO-EXTERNAL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ENVIRONMENT</a:t>
          </a:r>
        </a:p>
      </dsp:txBody>
      <dsp:txXfrm>
        <a:off x="3421970" y="1927209"/>
        <a:ext cx="2646364" cy="930567"/>
      </dsp:txXfrm>
    </dsp:sp>
    <dsp:sp modelId="{F45B6C56-B853-44D7-AABC-878B95281791}">
      <dsp:nvSpPr>
        <dsp:cNvPr id="0" name=""/>
        <dsp:cNvSpPr/>
      </dsp:nvSpPr>
      <dsp:spPr>
        <a:xfrm>
          <a:off x="3334213" y="3838073"/>
          <a:ext cx="2695088" cy="2779294"/>
        </a:xfrm>
        <a:prstGeom prst="ellips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EXTERNAL STRATEGIC FACTORS</a:t>
          </a:r>
        </a:p>
      </dsp:txBody>
      <dsp:txXfrm>
        <a:off x="3728900" y="4532897"/>
        <a:ext cx="1905715" cy="13896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98FBE-DF63-41E4-A48A-936AF0BAB878}">
      <dsp:nvSpPr>
        <dsp:cNvPr id="0" name=""/>
        <dsp:cNvSpPr/>
      </dsp:nvSpPr>
      <dsp:spPr>
        <a:xfrm>
          <a:off x="-6296589" y="-963516"/>
          <a:ext cx="7497474" cy="7497474"/>
        </a:xfrm>
        <a:prstGeom prst="blockArc">
          <a:avLst>
            <a:gd name="adj1" fmla="val 18900000"/>
            <a:gd name="adj2" fmla="val 2700000"/>
            <a:gd name="adj3" fmla="val 288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0C674-3E41-4988-BAF5-85373BE49121}">
      <dsp:nvSpPr>
        <dsp:cNvPr id="0" name=""/>
        <dsp:cNvSpPr/>
      </dsp:nvSpPr>
      <dsp:spPr>
        <a:xfrm>
          <a:off x="850049" y="552264"/>
          <a:ext cx="8600889" cy="1114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30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Trade tensions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Government regulations</a:t>
          </a:r>
          <a:endParaRPr lang="en-IN" sz="2100" b="1" kern="1200" dirty="0">
            <a:solidFill>
              <a:schemeClr val="tx1"/>
            </a:solidFill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Political instability</a:t>
          </a:r>
          <a:endParaRPr lang="en-IN" sz="2100" kern="1200" dirty="0"/>
        </a:p>
      </dsp:txBody>
      <dsp:txXfrm>
        <a:off x="850049" y="552264"/>
        <a:ext cx="8600889" cy="1114088"/>
      </dsp:txXfrm>
    </dsp:sp>
    <dsp:sp modelId="{AB01BCAB-B123-4112-8874-926ACC7FBB11}">
      <dsp:nvSpPr>
        <dsp:cNvPr id="0" name=""/>
        <dsp:cNvSpPr/>
      </dsp:nvSpPr>
      <dsp:spPr>
        <a:xfrm>
          <a:off x="76872" y="417783"/>
          <a:ext cx="1392610" cy="13926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7D6D1-4FCF-4BB2-8367-D832D2B85D57}">
      <dsp:nvSpPr>
        <dsp:cNvPr id="0" name=""/>
        <dsp:cNvSpPr/>
      </dsp:nvSpPr>
      <dsp:spPr>
        <a:xfrm>
          <a:off x="1178148" y="2228176"/>
          <a:ext cx="8195918" cy="1114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30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Global economic slowdown</a:t>
          </a:r>
          <a:endParaRPr lang="en-IN" sz="2100" b="1" kern="1200" dirty="0">
            <a:solidFill>
              <a:schemeClr val="tx1"/>
            </a:solidFill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Fluctuating currency exchange rates 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Rising inflation</a:t>
          </a:r>
          <a:endParaRPr lang="en-IN" sz="2100" b="1" u="sng" kern="1200" dirty="0"/>
        </a:p>
      </dsp:txBody>
      <dsp:txXfrm>
        <a:off x="1178148" y="2228176"/>
        <a:ext cx="8195918" cy="1114088"/>
      </dsp:txXfrm>
    </dsp:sp>
    <dsp:sp modelId="{3EF6A5E3-B6B8-49E2-81AE-91F0D9E670D8}">
      <dsp:nvSpPr>
        <dsp:cNvPr id="0" name=""/>
        <dsp:cNvSpPr/>
      </dsp:nvSpPr>
      <dsp:spPr>
        <a:xfrm>
          <a:off x="481843" y="2088915"/>
          <a:ext cx="1392610" cy="13926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8EDD0-8564-4F9D-883E-B6E96013F215}">
      <dsp:nvSpPr>
        <dsp:cNvPr id="0" name=""/>
        <dsp:cNvSpPr/>
      </dsp:nvSpPr>
      <dsp:spPr>
        <a:xfrm>
          <a:off x="773177" y="3899309"/>
          <a:ext cx="8600889" cy="11140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4308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Shifting consumer preferences</a:t>
          </a:r>
          <a:endParaRPr lang="en-IN" sz="2100" b="1" kern="1200" dirty="0">
            <a:solidFill>
              <a:schemeClr val="tx1"/>
            </a:solidFill>
          </a:endParaRP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Increased focus on privacy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Diversity and inclusion</a:t>
          </a:r>
          <a:endParaRPr lang="en-IN" sz="2100" b="1" i="0" u="sng" kern="1200" dirty="0">
            <a:effectLst/>
          </a:endParaRPr>
        </a:p>
      </dsp:txBody>
      <dsp:txXfrm>
        <a:off x="773177" y="3899309"/>
        <a:ext cx="8600889" cy="1114088"/>
      </dsp:txXfrm>
    </dsp:sp>
    <dsp:sp modelId="{A043AEFF-AEC5-4999-B6EF-6969C335A237}">
      <dsp:nvSpPr>
        <dsp:cNvPr id="0" name=""/>
        <dsp:cNvSpPr/>
      </dsp:nvSpPr>
      <dsp:spPr>
        <a:xfrm>
          <a:off x="76872" y="3760048"/>
          <a:ext cx="1392610" cy="139261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627E99-A821-4C49-A74E-01DC2826A3AC}">
      <dsp:nvSpPr>
        <dsp:cNvPr id="0" name=""/>
        <dsp:cNvSpPr/>
      </dsp:nvSpPr>
      <dsp:spPr>
        <a:xfrm>
          <a:off x="-6285719" y="-961860"/>
          <a:ext cx="7484538" cy="7484538"/>
        </a:xfrm>
        <a:prstGeom prst="blockArc">
          <a:avLst>
            <a:gd name="adj1" fmla="val 18900000"/>
            <a:gd name="adj2" fmla="val 2700000"/>
            <a:gd name="adj3" fmla="val 289"/>
          </a:avLst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270FF-5044-4DE9-B937-121119DC81BA}">
      <dsp:nvSpPr>
        <dsp:cNvPr id="0" name=""/>
        <dsp:cNvSpPr/>
      </dsp:nvSpPr>
      <dsp:spPr>
        <a:xfrm>
          <a:off x="771841" y="556081"/>
          <a:ext cx="8236598" cy="1112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278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</a:rPr>
            <a:t>Rapid technological advancements</a:t>
          </a:r>
          <a:endParaRPr lang="en-IN" sz="2000" b="1" kern="1200" dirty="0">
            <a:solidFill>
              <a:schemeClr val="tx1"/>
            </a:solidFill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Cybersecurity threats</a:t>
          </a:r>
          <a:endParaRPr lang="en-IN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Disruptive technologies</a:t>
          </a:r>
          <a:endParaRPr lang="en-IN" sz="2000" kern="1200" dirty="0"/>
        </a:p>
      </dsp:txBody>
      <dsp:txXfrm>
        <a:off x="771841" y="556081"/>
        <a:ext cx="8236598" cy="1112163"/>
      </dsp:txXfrm>
    </dsp:sp>
    <dsp:sp modelId="{BA6E17FB-7E5D-4EAD-8AD1-D4F4861190F2}">
      <dsp:nvSpPr>
        <dsp:cNvPr id="0" name=""/>
        <dsp:cNvSpPr/>
      </dsp:nvSpPr>
      <dsp:spPr>
        <a:xfrm>
          <a:off x="76739" y="417061"/>
          <a:ext cx="1390204" cy="1390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0EE666-5AED-49D5-A964-142EE7BDB0F1}">
      <dsp:nvSpPr>
        <dsp:cNvPr id="0" name=""/>
        <dsp:cNvSpPr/>
      </dsp:nvSpPr>
      <dsp:spPr>
        <a:xfrm>
          <a:off x="1213316" y="2213661"/>
          <a:ext cx="7832326" cy="1112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27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Climate change regulations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Resource scarcity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Consumer demand for sustainable products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1213316" y="2213661"/>
        <a:ext cx="7832326" cy="1112163"/>
      </dsp:txXfrm>
    </dsp:sp>
    <dsp:sp modelId="{948FF3B5-5E9F-4662-84A5-8CC17BB6ECE3}">
      <dsp:nvSpPr>
        <dsp:cNvPr id="0" name=""/>
        <dsp:cNvSpPr/>
      </dsp:nvSpPr>
      <dsp:spPr>
        <a:xfrm>
          <a:off x="481010" y="2085306"/>
          <a:ext cx="1390204" cy="1390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151AB4-D904-48D0-8486-ADECDB76D64A}">
      <dsp:nvSpPr>
        <dsp:cNvPr id="0" name=""/>
        <dsp:cNvSpPr/>
      </dsp:nvSpPr>
      <dsp:spPr>
        <a:xfrm>
          <a:off x="771841" y="3892571"/>
          <a:ext cx="8236598" cy="111216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2780" tIns="53340" rIns="53340" bIns="5334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Intellectual property lawsuits</a:t>
          </a:r>
          <a:endParaRPr lang="en-IN" sz="2100" kern="1200" dirty="0"/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 dirty="0">
              <a:solidFill>
                <a:schemeClr val="tx1"/>
              </a:solidFill>
            </a:rPr>
            <a:t>Data privacy regulations</a:t>
          </a:r>
          <a:endParaRPr lang="en-IN" sz="2100" b="1" kern="1200" dirty="0">
            <a:solidFill>
              <a:schemeClr val="tx1"/>
            </a:solidFill>
          </a:endParaRPr>
        </a:p>
      </dsp:txBody>
      <dsp:txXfrm>
        <a:off x="771841" y="3892571"/>
        <a:ext cx="8236598" cy="1112163"/>
      </dsp:txXfrm>
    </dsp:sp>
    <dsp:sp modelId="{EC013DA4-9C09-4EC3-A9BF-387D955D55D2}">
      <dsp:nvSpPr>
        <dsp:cNvPr id="0" name=""/>
        <dsp:cNvSpPr/>
      </dsp:nvSpPr>
      <dsp:spPr>
        <a:xfrm>
          <a:off x="76739" y="3753551"/>
          <a:ext cx="1390204" cy="139020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17D8E-E8B0-48FD-B504-67D1635FD6E1}">
      <dsp:nvSpPr>
        <dsp:cNvPr id="0" name=""/>
        <dsp:cNvSpPr/>
      </dsp:nvSpPr>
      <dsp:spPr>
        <a:xfrm rot="16200000">
          <a:off x="-1419489" y="1419489"/>
          <a:ext cx="5418667" cy="2579687"/>
        </a:xfrm>
        <a:prstGeom prst="flowChartManualOperati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30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STRENGTHS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Strong brand name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Innovation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Product popularity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Design capabilities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Wide distribution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Aggressive marketing efforts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Ecosystem of products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Vertical and horizontal integration</a:t>
          </a:r>
          <a:endParaRPr lang="en-IN" sz="1900" kern="1200" dirty="0"/>
        </a:p>
      </dsp:txBody>
      <dsp:txXfrm rot="5400000">
        <a:off x="1" y="1083732"/>
        <a:ext cx="2579687" cy="3251201"/>
      </dsp:txXfrm>
    </dsp:sp>
    <dsp:sp modelId="{0C983559-E0A6-452B-A913-330FB414FEEA}">
      <dsp:nvSpPr>
        <dsp:cNvPr id="0" name=""/>
        <dsp:cNvSpPr/>
      </dsp:nvSpPr>
      <dsp:spPr>
        <a:xfrm rot="16200000">
          <a:off x="1354666" y="1419489"/>
          <a:ext cx="5418667" cy="2579687"/>
        </a:xfrm>
        <a:prstGeom prst="flowChartManualOperati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20000"/>
                <a:tint val="94000"/>
                <a:satMod val="100000"/>
                <a:lumMod val="108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2000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2000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30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WEAKNESS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High price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Business strategy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Low market share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CSR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Product offering vs expectation</a:t>
          </a:r>
          <a:endParaRPr lang="en-IN" sz="1900" kern="1200" dirty="0"/>
        </a:p>
      </dsp:txBody>
      <dsp:txXfrm rot="5400000">
        <a:off x="2774156" y="1083732"/>
        <a:ext cx="2579687" cy="3251201"/>
      </dsp:txXfrm>
    </dsp:sp>
    <dsp:sp modelId="{926947CB-39BB-4C6F-817C-CF767488180F}">
      <dsp:nvSpPr>
        <dsp:cNvPr id="0" name=""/>
        <dsp:cNvSpPr/>
      </dsp:nvSpPr>
      <dsp:spPr>
        <a:xfrm rot="16200000">
          <a:off x="4127830" y="1419489"/>
          <a:ext cx="5418667" cy="2579687"/>
        </a:xfrm>
        <a:prstGeom prst="flowChartManualOperation">
          <a:avLst/>
        </a:prstGeom>
        <a:gradFill rotWithShape="0">
          <a:gsLst>
            <a:gs pos="0">
              <a:schemeClr val="accent5">
                <a:alpha val="90000"/>
                <a:hueOff val="0"/>
                <a:satOff val="0"/>
                <a:lumOff val="0"/>
                <a:alphaOff val="-40000"/>
                <a:tint val="94000"/>
                <a:satMod val="100000"/>
                <a:lumMod val="108000"/>
              </a:schemeClr>
            </a:gs>
            <a:gs pos="50000">
              <a:schemeClr val="accent5">
                <a:alpha val="90000"/>
                <a:hueOff val="0"/>
                <a:satOff val="0"/>
                <a:lumOff val="0"/>
                <a:alphaOff val="-4000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5">
                <a:alpha val="90000"/>
                <a:hueOff val="0"/>
                <a:satOff val="0"/>
                <a:lumOff val="0"/>
                <a:alphaOff val="-4000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301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OPPORTUNITIES</a:t>
          </a:r>
          <a:endParaRPr lang="en-IN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Emerging markets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Opening more retail stores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New product line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Evolution of digital technology</a:t>
          </a:r>
          <a:endParaRPr lang="en-IN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Integrating AI</a:t>
          </a:r>
          <a:endParaRPr lang="en-IN" sz="1900" kern="1200" dirty="0"/>
        </a:p>
      </dsp:txBody>
      <dsp:txXfrm rot="5400000">
        <a:off x="5547320" y="1083732"/>
        <a:ext cx="2579687" cy="325120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E24E8C-72F3-4CB0-95F4-889F8B905799}">
      <dsp:nvSpPr>
        <dsp:cNvPr id="0" name=""/>
        <dsp:cNvSpPr/>
      </dsp:nvSpPr>
      <dsp:spPr>
        <a:xfrm rot="16200000">
          <a:off x="718" y="587484"/>
          <a:ext cx="4965949" cy="496594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RESOURCES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Manufacturing, supply chain along with strong distribution network.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Intellectual property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Brand, design expertise, innovation and talent pool</a:t>
          </a:r>
        </a:p>
      </dsp:txBody>
      <dsp:txXfrm rot="5400000">
        <a:off x="719" y="1828970"/>
        <a:ext cx="4096908" cy="2482975"/>
      </dsp:txXfrm>
    </dsp:sp>
    <dsp:sp modelId="{8FA17CAD-8656-48F0-8543-098D7156CA89}">
      <dsp:nvSpPr>
        <dsp:cNvPr id="0" name=""/>
        <dsp:cNvSpPr/>
      </dsp:nvSpPr>
      <dsp:spPr>
        <a:xfrm rot="5400000">
          <a:off x="5264986" y="587484"/>
          <a:ext cx="4965949" cy="496594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shade val="80000"/>
            <a:hueOff val="449985"/>
            <a:satOff val="10464"/>
            <a:lumOff val="27325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CAPABILITIES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Product development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Customer service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Marketing and branding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000" kern="1200" dirty="0"/>
            <a:t>Supply chain management – product delivery.</a:t>
          </a:r>
        </a:p>
      </dsp:txBody>
      <dsp:txXfrm rot="-5400000">
        <a:off x="6134028" y="1828971"/>
        <a:ext cx="4096908" cy="248297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5F64B-A851-40A1-83FC-34042BBCBFFE}">
      <dsp:nvSpPr>
        <dsp:cNvPr id="0" name=""/>
        <dsp:cNvSpPr/>
      </dsp:nvSpPr>
      <dsp:spPr>
        <a:xfrm>
          <a:off x="3484" y="1925"/>
          <a:ext cx="4966108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400" kern="1200" dirty="0"/>
            <a:t>BUSINESS LEVEL STRATEGY</a:t>
          </a:r>
        </a:p>
      </dsp:txBody>
      <dsp:txXfrm>
        <a:off x="93328" y="91769"/>
        <a:ext cx="4786420" cy="2887800"/>
      </dsp:txXfrm>
    </dsp:sp>
    <dsp:sp modelId="{8839B6E9-8EDB-40C9-B573-743FB2D05510}">
      <dsp:nvSpPr>
        <dsp:cNvPr id="0" name=""/>
        <dsp:cNvSpPr/>
      </dsp:nvSpPr>
      <dsp:spPr>
        <a:xfrm>
          <a:off x="3484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Unique features with superior quality</a:t>
          </a:r>
        </a:p>
      </dsp:txBody>
      <dsp:txXfrm>
        <a:off x="37692" y="3375219"/>
        <a:ext cx="1099530" cy="2999072"/>
      </dsp:txXfrm>
    </dsp:sp>
    <dsp:sp modelId="{59E81BC7-8E43-48AC-A9E8-D8FCF16A2168}">
      <dsp:nvSpPr>
        <dsp:cNvPr id="0" name=""/>
        <dsp:cNvSpPr/>
      </dsp:nvSpPr>
      <dsp:spPr>
        <a:xfrm>
          <a:off x="1269538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High customer service and outsourcing services</a:t>
          </a:r>
        </a:p>
      </dsp:txBody>
      <dsp:txXfrm>
        <a:off x="1303746" y="3375219"/>
        <a:ext cx="1099530" cy="2999072"/>
      </dsp:txXfrm>
    </dsp:sp>
    <dsp:sp modelId="{EF569F18-EB06-49C9-AC8F-1F046A312E47}">
      <dsp:nvSpPr>
        <dsp:cNvPr id="0" name=""/>
        <dsp:cNvSpPr/>
      </dsp:nvSpPr>
      <dsp:spPr>
        <a:xfrm>
          <a:off x="2535592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Educational sales</a:t>
          </a:r>
        </a:p>
      </dsp:txBody>
      <dsp:txXfrm>
        <a:off x="2569800" y="3375219"/>
        <a:ext cx="1099530" cy="2999072"/>
      </dsp:txXfrm>
    </dsp:sp>
    <dsp:sp modelId="{91C9637F-28B3-44E9-BD45-7322E8C55E7C}">
      <dsp:nvSpPr>
        <dsp:cNvPr id="0" name=""/>
        <dsp:cNvSpPr/>
      </dsp:nvSpPr>
      <dsp:spPr>
        <a:xfrm>
          <a:off x="3801646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Media fodder – maintain brand curiosity </a:t>
          </a:r>
        </a:p>
      </dsp:txBody>
      <dsp:txXfrm>
        <a:off x="3835854" y="3375219"/>
        <a:ext cx="1099530" cy="2999072"/>
      </dsp:txXfrm>
    </dsp:sp>
    <dsp:sp modelId="{0253463B-19B0-485B-A0A6-FAD019FB16FC}">
      <dsp:nvSpPr>
        <dsp:cNvPr id="0" name=""/>
        <dsp:cNvSpPr/>
      </dsp:nvSpPr>
      <dsp:spPr>
        <a:xfrm>
          <a:off x="5169292" y="0"/>
          <a:ext cx="4966108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400" kern="1200" dirty="0"/>
            <a:t>CORPORATE LEVEL STRATEGY</a:t>
          </a:r>
        </a:p>
      </dsp:txBody>
      <dsp:txXfrm>
        <a:off x="5259136" y="89844"/>
        <a:ext cx="4786420" cy="2887800"/>
      </dsp:txXfrm>
    </dsp:sp>
    <dsp:sp modelId="{54EC9689-E9C6-4080-9B08-F65ACD43FDF2}">
      <dsp:nvSpPr>
        <dsp:cNvPr id="0" name=""/>
        <dsp:cNvSpPr/>
      </dsp:nvSpPr>
      <dsp:spPr>
        <a:xfrm>
          <a:off x="5165808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Branding efforts</a:t>
          </a:r>
        </a:p>
      </dsp:txBody>
      <dsp:txXfrm>
        <a:off x="5200016" y="3375219"/>
        <a:ext cx="1099530" cy="2999072"/>
      </dsp:txXfrm>
    </dsp:sp>
    <dsp:sp modelId="{9E4CE715-925E-4C51-A96C-7156D1C80436}">
      <dsp:nvSpPr>
        <dsp:cNvPr id="0" name=""/>
        <dsp:cNvSpPr/>
      </dsp:nvSpPr>
      <dsp:spPr>
        <a:xfrm>
          <a:off x="6431862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Moderate to high level diversification</a:t>
          </a:r>
        </a:p>
      </dsp:txBody>
      <dsp:txXfrm>
        <a:off x="6466070" y="3375219"/>
        <a:ext cx="1099530" cy="2999072"/>
      </dsp:txXfrm>
    </dsp:sp>
    <dsp:sp modelId="{58284749-88E2-493B-B824-8586A7E1AF43}">
      <dsp:nvSpPr>
        <dsp:cNvPr id="0" name=""/>
        <dsp:cNvSpPr/>
      </dsp:nvSpPr>
      <dsp:spPr>
        <a:xfrm>
          <a:off x="7697916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R and D, patent and innovations</a:t>
          </a:r>
        </a:p>
      </dsp:txBody>
      <dsp:txXfrm>
        <a:off x="7732124" y="3375219"/>
        <a:ext cx="1099530" cy="2999072"/>
      </dsp:txXfrm>
    </dsp:sp>
    <dsp:sp modelId="{164F3C01-3621-4655-A5CE-5E21465A599F}">
      <dsp:nvSpPr>
        <dsp:cNvPr id="0" name=""/>
        <dsp:cNvSpPr/>
      </dsp:nvSpPr>
      <dsp:spPr>
        <a:xfrm>
          <a:off x="8963970" y="3341011"/>
          <a:ext cx="1167946" cy="30674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0800" dist="25400" dir="5400000" rotWithShape="0">
            <a:srgbClr val="000000">
              <a:alpha val="28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Vertical and horizontal integration</a:t>
          </a:r>
        </a:p>
      </dsp:txBody>
      <dsp:txXfrm>
        <a:off x="8998178" y="3375219"/>
        <a:ext cx="1099530" cy="2999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0.81601</cdr:x>
      <cdr:y>0.17289</cdr:y>
    </cdr:from>
    <cdr:to>
      <cdr:x>0.93275</cdr:x>
      <cdr:y>0.38793</cdr:y>
    </cdr:to>
    <cdr:sp macro="" textlink="">
      <cdr:nvSpPr>
        <cdr:cNvPr id="6" name="Oval 5"/>
        <cdr:cNvSpPr/>
      </cdr:nvSpPr>
      <cdr:spPr>
        <a:xfrm xmlns:a="http://schemas.openxmlformats.org/drawingml/2006/main">
          <a:off x="5283337" y="668957"/>
          <a:ext cx="755844" cy="832066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0.82749</cdr:x>
      <cdr:y>0.23459</cdr:y>
    </cdr:from>
    <cdr:to>
      <cdr:x>0.9345</cdr:x>
      <cdr:y>0.34286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A959A0A-0131-E7AB-7326-D85BDD58B1C9}"/>
            </a:ext>
          </a:extLst>
        </cdr:cNvPr>
        <cdr:cNvSpPr txBox="1"/>
      </cdr:nvSpPr>
      <cdr:spPr>
        <a:xfrm xmlns:a="http://schemas.openxmlformats.org/drawingml/2006/main">
          <a:off x="4539916" y="750771"/>
          <a:ext cx="587141" cy="34650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dirty="0"/>
            <a:t>Mac</a:t>
          </a:r>
        </a:p>
      </cdr:txBody>
    </cdr:sp>
  </cdr:relSizeAnchor>
  <cdr:relSizeAnchor xmlns:cdr="http://schemas.openxmlformats.org/drawingml/2006/chartDrawing">
    <cdr:from>
      <cdr:x>0.43409</cdr:x>
      <cdr:y>0.39571</cdr:y>
    </cdr:from>
    <cdr:to>
      <cdr:x>0.61566</cdr:x>
      <cdr:y>0.68385</cdr:y>
    </cdr:to>
    <cdr:sp macro="" textlink="">
      <cdr:nvSpPr>
        <cdr:cNvPr id="4" name="Oval 3"/>
        <cdr:cNvSpPr/>
      </cdr:nvSpPr>
      <cdr:spPr>
        <a:xfrm xmlns:a="http://schemas.openxmlformats.org/drawingml/2006/main">
          <a:off x="2810577" y="1531153"/>
          <a:ext cx="1175545" cy="1114900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0.44175</cdr:x>
      <cdr:y>0.46814</cdr:y>
    </cdr:from>
    <cdr:to>
      <cdr:x>0.61212</cdr:x>
      <cdr:y>0.63518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755BF993-C5CE-EC74-2AD8-166DBBFBEDFF}"/>
            </a:ext>
          </a:extLst>
        </cdr:cNvPr>
        <cdr:cNvSpPr txBox="1"/>
      </cdr:nvSpPr>
      <cdr:spPr>
        <a:xfrm xmlns:a="http://schemas.openxmlformats.org/drawingml/2006/main">
          <a:off x="2860165" y="1811404"/>
          <a:ext cx="1103066" cy="64633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2000" dirty="0"/>
            <a:t>HP,DELL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0.15973</cdr:x>
      <cdr:y>0.4328</cdr:y>
    </cdr:from>
    <cdr:to>
      <cdr:x>0.3898</cdr:x>
      <cdr:y>0.77671</cdr:y>
    </cdr:to>
    <cdr:sp macro="" textlink="">
      <cdr:nvSpPr>
        <cdr:cNvPr id="4" name="Oval 3"/>
        <cdr:cNvSpPr/>
      </cdr:nvSpPr>
      <cdr:spPr>
        <a:xfrm xmlns:a="http://schemas.openxmlformats.org/drawingml/2006/main">
          <a:off x="1254518" y="2495348"/>
          <a:ext cx="1807031" cy="1982805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0.36938</cdr:x>
      <cdr:y>0.18947</cdr:y>
    </cdr:from>
    <cdr:to>
      <cdr:x>0.48703</cdr:x>
      <cdr:y>0.34093</cdr:y>
    </cdr:to>
    <cdr:sp macro="" textlink="">
      <cdr:nvSpPr>
        <cdr:cNvPr id="6" name="Oval 5"/>
        <cdr:cNvSpPr/>
      </cdr:nvSpPr>
      <cdr:spPr>
        <a:xfrm xmlns:a="http://schemas.openxmlformats.org/drawingml/2006/main">
          <a:off x="2901213" y="1092375"/>
          <a:ext cx="924027" cy="873276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0.39299</cdr:x>
      <cdr:y>0.2414</cdr:y>
    </cdr:from>
    <cdr:to>
      <cdr:x>0.5</cdr:x>
      <cdr:y>0.34967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A959A0A-0131-E7AB-7326-D85BDD58B1C9}"/>
            </a:ext>
          </a:extLst>
        </cdr:cNvPr>
        <cdr:cNvSpPr txBox="1"/>
      </cdr:nvSpPr>
      <cdr:spPr>
        <a:xfrm xmlns:a="http://schemas.openxmlformats.org/drawingml/2006/main">
          <a:off x="3086627" y="1391792"/>
          <a:ext cx="840480" cy="62423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dirty="0"/>
            <a:t>Mac</a:t>
          </a:r>
        </a:p>
      </cdr:txBody>
    </cdr:sp>
  </cdr:relSizeAnchor>
  <cdr:relSizeAnchor xmlns:cdr="http://schemas.openxmlformats.org/drawingml/2006/chartDrawing">
    <cdr:from>
      <cdr:x>0.20333</cdr:x>
      <cdr:y>0.53458</cdr:y>
    </cdr:from>
    <cdr:to>
      <cdr:x>0.41912</cdr:x>
      <cdr:y>0.77518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755BF993-C5CE-EC74-2AD8-166DBBFBEDFF}"/>
            </a:ext>
          </a:extLst>
        </cdr:cNvPr>
        <cdr:cNvSpPr txBox="1"/>
      </cdr:nvSpPr>
      <cdr:spPr>
        <a:xfrm xmlns:a="http://schemas.openxmlformats.org/drawingml/2006/main">
          <a:off x="1596994" y="3082148"/>
          <a:ext cx="1694845" cy="138718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2000" dirty="0"/>
            <a:t>HP,DELL</a:t>
          </a:r>
        </a:p>
        <a:p xmlns:a="http://schemas.openxmlformats.org/drawingml/2006/main">
          <a:r>
            <a:rPr lang="en-IN" sz="2000" dirty="0"/>
            <a:t>LENOVO</a:t>
          </a:r>
        </a:p>
      </cdr:txBody>
    </cdr:sp>
  </cdr:relSizeAnchor>
  <cdr:relSizeAnchor xmlns:cdr="http://schemas.openxmlformats.org/drawingml/2006/chartDrawing">
    <cdr:from>
      <cdr:x>0.09415</cdr:x>
      <cdr:y>0.90383</cdr:y>
    </cdr:from>
    <cdr:to>
      <cdr:x>0.34503</cdr:x>
      <cdr:y>1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85882E6D-CF99-01DA-7400-3E6AA352E58B}"/>
            </a:ext>
          </a:extLst>
        </cdr:cNvPr>
        <cdr:cNvSpPr txBox="1"/>
      </cdr:nvSpPr>
      <cdr:spPr>
        <a:xfrm xmlns:a="http://schemas.openxmlformats.org/drawingml/2006/main">
          <a:off x="516556" y="2892623"/>
          <a:ext cx="1376412" cy="30777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400" dirty="0"/>
            <a:t>FUNTIONAL</a:t>
          </a:r>
          <a:endParaRPr lang="en-IN" sz="1100" dirty="0"/>
        </a:p>
      </cdr:txBody>
    </cdr:sp>
  </cdr:relSizeAnchor>
  <cdr:relSizeAnchor xmlns:cdr="http://schemas.openxmlformats.org/drawingml/2006/chartDrawing">
    <cdr:from>
      <cdr:x>0.82534</cdr:x>
      <cdr:y>0.18424</cdr:y>
    </cdr:from>
    <cdr:to>
      <cdr:x>0.94299</cdr:x>
      <cdr:y>0.33571</cdr:y>
    </cdr:to>
    <cdr:sp macro="" textlink="">
      <cdr:nvSpPr>
        <cdr:cNvPr id="9" name="Oval 8">
          <a:extLst xmlns:a="http://schemas.openxmlformats.org/drawingml/2006/main">
            <a:ext uri="{FF2B5EF4-FFF2-40B4-BE49-F238E27FC236}">
              <a16:creationId xmlns:a16="http://schemas.microsoft.com/office/drawing/2014/main" id="{0C402D36-9A32-684E-68C9-7CC77CC7A978}"/>
            </a:ext>
          </a:extLst>
        </cdr:cNvPr>
        <cdr:cNvSpPr/>
      </cdr:nvSpPr>
      <cdr:spPr>
        <a:xfrm xmlns:a="http://schemas.openxmlformats.org/drawingml/2006/main">
          <a:off x="6482435" y="1062265"/>
          <a:ext cx="924027" cy="873276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0.84842</cdr:x>
      <cdr:y>0.23335</cdr:y>
    </cdr:from>
    <cdr:to>
      <cdr:x>0.92449</cdr:x>
      <cdr:y>0.30737</cdr:y>
    </cdr:to>
    <cdr:pic>
      <cdr:nvPicPr>
        <cdr:cNvPr id="10" name="chart">
          <a:extLst xmlns:a="http://schemas.openxmlformats.org/drawingml/2006/main">
            <a:ext uri="{FF2B5EF4-FFF2-40B4-BE49-F238E27FC236}">
              <a16:creationId xmlns:a16="http://schemas.microsoft.com/office/drawing/2014/main" id="{C6B57CF3-766B-8F07-DD7D-BEE2A657981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6663709" y="1345400"/>
          <a:ext cx="597460" cy="426757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0.53079</cdr:x>
      <cdr:y>0.26949</cdr:y>
    </cdr:from>
    <cdr:to>
      <cdr:x>0.71236</cdr:x>
      <cdr:y>0.55763</cdr:y>
    </cdr:to>
    <cdr:sp macro="" textlink="">
      <cdr:nvSpPr>
        <cdr:cNvPr id="4" name="Oval 3"/>
        <cdr:cNvSpPr/>
      </cdr:nvSpPr>
      <cdr:spPr>
        <a:xfrm xmlns:a="http://schemas.openxmlformats.org/drawingml/2006/main">
          <a:off x="3436652" y="1042743"/>
          <a:ext cx="1175592" cy="1114916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0.17558</cdr:x>
      <cdr:y>0.20144</cdr:y>
    </cdr:from>
    <cdr:to>
      <cdr:x>0.29232</cdr:x>
      <cdr:y>0.41648</cdr:y>
    </cdr:to>
    <cdr:sp macro="" textlink="">
      <cdr:nvSpPr>
        <cdr:cNvPr id="6" name="Oval 5"/>
        <cdr:cNvSpPr/>
      </cdr:nvSpPr>
      <cdr:spPr>
        <a:xfrm xmlns:a="http://schemas.openxmlformats.org/drawingml/2006/main">
          <a:off x="1136792" y="779447"/>
          <a:ext cx="755844" cy="832066"/>
        </a:xfrm>
        <a:prstGeom xmlns:a="http://schemas.openxmlformats.org/drawingml/2006/main" prst="ellipse">
          <a:avLst/>
        </a:prstGeom>
        <a:ln xmlns:a="http://schemas.openxmlformats.org/drawingml/2006/main">
          <a:noFill/>
        </a:ln>
        <a:effectLst xmlns:a="http://schemas.openxmlformats.org/drawingml/2006/main">
          <a:outerShdw blurRad="190500" dist="228600" dir="2700000" algn="ctr">
            <a:srgbClr val="000000">
              <a:alpha val="30000"/>
            </a:srgbClr>
          </a:outerShdw>
        </a:effectLst>
        <a:scene3d xmlns:a="http://schemas.openxmlformats.org/drawingml/2006/main">
          <a:camera prst="orthographicFront">
            <a:rot lat="0" lon="0" rev="0"/>
          </a:camera>
          <a:lightRig rig="glow" dir="t">
            <a:rot lat="0" lon="0" rev="4800000"/>
          </a:lightRig>
        </a:scene3d>
        <a:sp3d xmlns:a="http://schemas.openxmlformats.org/drawingml/2006/main" prstMaterial="matte">
          <a:bevelT w="127000" h="63500"/>
        </a:sp3d>
      </cdr:spPr>
      <cdr:style>
        <a:lnRef xmlns:a="http://schemas.openxmlformats.org/drawingml/2006/main" idx="1">
          <a:schemeClr val="accent1"/>
        </a:lnRef>
        <a:fillRef xmlns:a="http://schemas.openxmlformats.org/drawingml/2006/main" idx="3">
          <a:schemeClr val="accent1"/>
        </a:fillRef>
        <a:effectRef xmlns:a="http://schemas.openxmlformats.org/drawingml/2006/main" idx="2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0.1942</cdr:x>
      <cdr:y>0.25118</cdr:y>
    </cdr:from>
    <cdr:to>
      <cdr:x>0.30121</cdr:x>
      <cdr:y>0.35945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A959A0A-0131-E7AB-7326-D85BDD58B1C9}"/>
            </a:ext>
          </a:extLst>
        </cdr:cNvPr>
        <cdr:cNvSpPr txBox="1"/>
      </cdr:nvSpPr>
      <cdr:spPr>
        <a:xfrm xmlns:a="http://schemas.openxmlformats.org/drawingml/2006/main">
          <a:off x="1257365" y="971888"/>
          <a:ext cx="692846" cy="41893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1600" dirty="0"/>
            <a:t>Mac</a:t>
          </a:r>
        </a:p>
      </cdr:txBody>
    </cdr:sp>
  </cdr:relSizeAnchor>
  <cdr:relSizeAnchor xmlns:cdr="http://schemas.openxmlformats.org/drawingml/2006/chartDrawing">
    <cdr:from>
      <cdr:x>0.54199</cdr:x>
      <cdr:y>0.35261</cdr:y>
    </cdr:from>
    <cdr:to>
      <cdr:x>0.71236</cdr:x>
      <cdr:y>0.51965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755BF993-C5CE-EC74-2AD8-166DBBFBEDFF}"/>
            </a:ext>
          </a:extLst>
        </cdr:cNvPr>
        <cdr:cNvSpPr txBox="1"/>
      </cdr:nvSpPr>
      <cdr:spPr>
        <a:xfrm xmlns:a="http://schemas.openxmlformats.org/drawingml/2006/main">
          <a:off x="3509168" y="1364360"/>
          <a:ext cx="1103076" cy="6463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IN" sz="2000" dirty="0"/>
            <a:t>HP,DELL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491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240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541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6674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574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046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955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294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222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2547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0792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80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02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2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09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6191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161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922E7CA-F4B4-4B16-96E0-B405969B98FF}" type="datetimeFigureOut">
              <a:rPr lang="en-IN" smtClean="0"/>
              <a:t>02-01-2025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1051091-97C5-4650-BBDD-22AC3BD30A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949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hlogo.blogspot.com/2011/11/apple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eamstime.com/stock-illustration-financial-objective-concept-gearwheels-d-financial-objective-concept-gearwheels-d-rendering-image82150775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hlogo.blogspot.com/2011/11/appl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lascar/718184853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lascar/7181848534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18" Type="http://schemas.openxmlformats.org/officeDocument/2006/relationships/image" Target="../media/image26.svg"/><Relationship Id="rId26" Type="http://schemas.openxmlformats.org/officeDocument/2006/relationships/image" Target="../media/image34.svg"/><Relationship Id="rId3" Type="http://schemas.openxmlformats.org/officeDocument/2006/relationships/diagramLayout" Target="../diagrams/layout2.xml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diagramData" Target="../diagrams/data2.xml"/><Relationship Id="rId16" Type="http://schemas.openxmlformats.org/officeDocument/2006/relationships/image" Target="../media/image24.svg"/><Relationship Id="rId20" Type="http://schemas.openxmlformats.org/officeDocument/2006/relationships/image" Target="../media/image28.svg"/><Relationship Id="rId29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19.png"/><Relationship Id="rId24" Type="http://schemas.openxmlformats.org/officeDocument/2006/relationships/image" Target="../media/image32.svg"/><Relationship Id="rId5" Type="http://schemas.openxmlformats.org/officeDocument/2006/relationships/diagramColors" Target="../diagrams/colors2.xml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hyperlink" Target="https://courses.lumenlearning.com/suny-mcc-supervision/chapter/common-frameworks-for-evaluating-the-business-environment/" TargetMode="External"/><Relationship Id="rId10" Type="http://schemas.openxmlformats.org/officeDocument/2006/relationships/image" Target="../media/image18.svg"/><Relationship Id="rId19" Type="http://schemas.openxmlformats.org/officeDocument/2006/relationships/image" Target="../media/image27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7.png"/><Relationship Id="rId14" Type="http://schemas.openxmlformats.org/officeDocument/2006/relationships/image" Target="../media/image22.svg"/><Relationship Id="rId22" Type="http://schemas.openxmlformats.org/officeDocument/2006/relationships/image" Target="../media/image30.svg"/><Relationship Id="rId27" Type="http://schemas.openxmlformats.org/officeDocument/2006/relationships/image" Target="../media/image35.png"/><Relationship Id="rId30" Type="http://schemas.openxmlformats.org/officeDocument/2006/relationships/hyperlink" Target="https://open.oregonstate.education/strategicmarketing/chapter/chapter-3-the-marketing-environment-an-information-approach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37.png"/><Relationship Id="rId12" Type="http://schemas.openxmlformats.org/officeDocument/2006/relationships/image" Target="../media/image40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openxmlformats.org/officeDocument/2006/relationships/image" Target="../media/image3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32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41.png"/><Relationship Id="rId12" Type="http://schemas.openxmlformats.org/officeDocument/2006/relationships/image" Target="../media/image46.sv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44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logolook.net/samsung-logo/" TargetMode="External"/><Relationship Id="rId3" Type="http://schemas.openxmlformats.org/officeDocument/2006/relationships/hyperlink" Target="https://fhlogo.blogspot.com/2011/11/apple.html" TargetMode="External"/><Relationship Id="rId7" Type="http://schemas.openxmlformats.org/officeDocument/2006/relationships/hyperlink" Target="http://commons.wikimedia.org/wiki/File:HP_logo_630x630.png" TargetMode="External"/><Relationship Id="rId12" Type="http://schemas.openxmlformats.org/officeDocument/2006/relationships/image" Target="../media/image5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www.pngall.com/lenovo-png/" TargetMode="External"/><Relationship Id="rId5" Type="http://schemas.openxmlformats.org/officeDocument/2006/relationships/hyperlink" Target="https://www.planiumpro.com/blog/porters-five-forces-analysis-assessing-the-competitive-environment/" TargetMode="External"/><Relationship Id="rId15" Type="http://schemas.openxmlformats.org/officeDocument/2006/relationships/hyperlink" Target="https://www.wallpaperflare.com/ltt-linus-tech-tips-rgb-colorful-4k-logo-wallpaper-ysjpq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7.jpg"/><Relationship Id="rId9" Type="http://schemas.openxmlformats.org/officeDocument/2006/relationships/hyperlink" Target="https://pt.wikipedia.org/wiki/Dell" TargetMode="External"/><Relationship Id="rId14" Type="http://schemas.openxmlformats.org/officeDocument/2006/relationships/image" Target="../media/image5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f-sa.blogspot.com/2021/05/porters-five-forces-pdf-porters-five.html" TargetMode="Externa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lipground.com/frame-clipart-for-school.html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hlogo.blogspot.com/2011/11/apple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pixabay.com/en/center-target-objective-result-736423/" TargetMode="Externa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commons.wikimedia.org/wiki/File:HP_logo_630x630.png" TargetMode="External"/><Relationship Id="rId3" Type="http://schemas.openxmlformats.org/officeDocument/2006/relationships/hyperlink" Target="https://freepngimg.com/png/70194-apple-family-laptop-pro-air-macbook" TargetMode="External"/><Relationship Id="rId7" Type="http://schemas.openxmlformats.org/officeDocument/2006/relationships/image" Target="../media/image48.png"/><Relationship Id="rId12" Type="http://schemas.openxmlformats.org/officeDocument/2006/relationships/hyperlink" Target="https://braddugg.blogspot.com/2017/10/my-rants-about-apple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all.com/lenovo-png/" TargetMode="External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hyperlink" Target="https://pt.wikipedia.org/wiki/Dell" TargetMode="External"/><Relationship Id="rId4" Type="http://schemas.openxmlformats.org/officeDocument/2006/relationships/hyperlink" Target="https://creativecommons.org/licenses/by-nc/3.0/" TargetMode="External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estleanalysis.com/alternatives-to-swot-analysis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estleanalysis.com/alternatives-to-swot-analysis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place.com/2017/11/apple-inc-aapl-stock-is-at-new-heights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nvestorplace.com/2017/11/apple-inc-aapl-stock-is-at-new-heights/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spot.com/how-to-conduct-a-swot-analysis-of-your-business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online.visual-paradigm.com/knowledge/strategic-analysis/tows-analysis-guide/" TargetMode="External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marcopako/2833430255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6.xml"/><Relationship Id="rId10" Type="http://schemas.openxmlformats.org/officeDocument/2006/relationships/image" Target="../media/image65.sv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pple-devices-electronics-ipad-236086/" TargetMode="External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ickr.com/photos/iphonedigital/24954459770/in/photolist" TargetMode="External"/><Relationship Id="rId4" Type="http://schemas.openxmlformats.org/officeDocument/2006/relationships/image" Target="../media/image71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pixabay.com/en/arrows-growth-hacking-keyboard-1229854/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allpaperaccess.com/thank-you" TargetMode="External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strategyhub.com/sony-swot-analysis/" TargetMode="External"/><Relationship Id="rId3" Type="http://schemas.openxmlformats.org/officeDocument/2006/relationships/hyperlink" Target="http://flickr.com/photos/marcopako/2833430255" TargetMode="External"/><Relationship Id="rId7" Type="http://schemas.openxmlformats.org/officeDocument/2006/relationships/hyperlink" Target="https://bstrategyhub.com/dell-swot-analysis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strategyhub.com/samsung-vision-mission-values-strategy-analysis/" TargetMode="External"/><Relationship Id="rId11" Type="http://schemas.openxmlformats.org/officeDocument/2006/relationships/hyperlink" Target="https://bstrategyhub.com/amazon-competitors-alternatives/" TargetMode="External"/><Relationship Id="rId5" Type="http://schemas.openxmlformats.org/officeDocument/2006/relationships/hyperlink" Target="https://bstrategyhub.com/google-competitors-alternatives/" TargetMode="External"/><Relationship Id="rId10" Type="http://schemas.openxmlformats.org/officeDocument/2006/relationships/hyperlink" Target="https://bstrategyhub.com/top-disney-competitors/" TargetMode="External"/><Relationship Id="rId4" Type="http://schemas.openxmlformats.org/officeDocument/2006/relationships/hyperlink" Target="https://bstrategyhub.com/microsoft-competitors-alternatives/" TargetMode="External"/><Relationship Id="rId9" Type="http://schemas.openxmlformats.org/officeDocument/2006/relationships/hyperlink" Target="https://bstrategyhub.com/netflix-mission-statement-values-cultur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tmtx/621602166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tmtx/621602166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tmtx/6216021667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hyperlink" Target="https://nn.wikipedia.org/wiki/Apple_Inc." TargetMode="External"/><Relationship Id="rId7" Type="http://schemas.openxmlformats.org/officeDocument/2006/relationships/diagramLayout" Target="../diagrams/layou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hyperlink" Target="https://www.thebluediamondgallery.com/typewriter/c/core-values.html" TargetMode="External"/><Relationship Id="rId10" Type="http://schemas.microsoft.com/office/2007/relationships/diagramDrawing" Target="../diagrams/drawing1.xml"/><Relationship Id="rId4" Type="http://schemas.openxmlformats.org/officeDocument/2006/relationships/image" Target="../media/image11.jp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ECC59B4A-7AA5-6508-656C-B2606A57F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982804" cy="198280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01869BB-A986-212D-5347-9E9B5C667E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46366"/>
              </p:ext>
            </p:extLst>
          </p:nvPr>
        </p:nvGraphicFramePr>
        <p:xfrm>
          <a:off x="991403" y="4172017"/>
          <a:ext cx="5764464" cy="148336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882232">
                  <a:extLst>
                    <a:ext uri="{9D8B030D-6E8A-4147-A177-3AD203B41FA5}">
                      <a16:colId xmlns:a16="http://schemas.microsoft.com/office/drawing/2014/main" val="3299468268"/>
                    </a:ext>
                  </a:extLst>
                </a:gridCol>
                <a:gridCol w="2882232">
                  <a:extLst>
                    <a:ext uri="{9D8B030D-6E8A-4147-A177-3AD203B41FA5}">
                      <a16:colId xmlns:a16="http://schemas.microsoft.com/office/drawing/2014/main" val="1539387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0" dirty="0"/>
                        <a:t>KAUSHIKI VIJAYVARGIYA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0" dirty="0"/>
                        <a:t>234024008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022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MAYANK MANGAL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234024011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982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MAKRAND MISHRA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234024009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914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PRAKRUT DESAI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234024015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8140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675363D-1BFD-C20A-B235-5A31E1D08A40}"/>
              </a:ext>
            </a:extLst>
          </p:cNvPr>
          <p:cNvSpPr txBox="1"/>
          <p:nvPr/>
        </p:nvSpPr>
        <p:spPr>
          <a:xfrm>
            <a:off x="904775" y="3725682"/>
            <a:ext cx="323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BY:-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88F885-AC8D-0301-0944-7871816743B2}"/>
              </a:ext>
            </a:extLst>
          </p:cNvPr>
          <p:cNvSpPr txBox="1"/>
          <p:nvPr/>
        </p:nvSpPr>
        <p:spPr>
          <a:xfrm>
            <a:off x="3792354" y="818147"/>
            <a:ext cx="3590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TOPIC -  APPLE’S INC. BRANDING STRATEGY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7DC05F-14AD-3CF7-C8D8-C4FA78C1A49A}"/>
              </a:ext>
            </a:extLst>
          </p:cNvPr>
          <p:cNvSpPr txBox="1"/>
          <p:nvPr/>
        </p:nvSpPr>
        <p:spPr>
          <a:xfrm>
            <a:off x="8043513" y="4172017"/>
            <a:ext cx="374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UNDER THE GUIDANCE OF – </a:t>
            </a:r>
          </a:p>
          <a:p>
            <a:r>
              <a:rPr lang="en-IN" dirty="0"/>
              <a:t>DR. SUMANT KUMAR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881DB-CCCB-2E87-022D-C0BB0BE55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506691" y="57535"/>
            <a:ext cx="1528986" cy="18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8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F6D3B4B-90CA-0852-87FB-87CA4512E75C}"/>
              </a:ext>
            </a:extLst>
          </p:cNvPr>
          <p:cNvSpPr txBox="1"/>
          <p:nvPr/>
        </p:nvSpPr>
        <p:spPr>
          <a:xfrm>
            <a:off x="175260" y="349536"/>
            <a:ext cx="113987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COMPANY’S FINANCIAL AND STRATEGIC OBJECTIVE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04DA8-B552-035E-0195-DA70FAAE4049}"/>
              </a:ext>
            </a:extLst>
          </p:cNvPr>
          <p:cNvSpPr txBox="1"/>
          <p:nvPr/>
        </p:nvSpPr>
        <p:spPr>
          <a:xfrm>
            <a:off x="548641" y="1713297"/>
            <a:ext cx="110253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/>
              <a:t>To lead the technology market by continuing to </a:t>
            </a:r>
            <a:r>
              <a:rPr lang="en-US" sz="2000" dirty="0">
                <a:highlight>
                  <a:srgbClr val="FFFF00"/>
                </a:highlight>
              </a:rPr>
              <a:t>emphasize innovation.</a:t>
            </a:r>
          </a:p>
          <a:p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dirty="0"/>
              <a:t>To ensure that it keeps expanding its market reach.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  <a:highlight>
                  <a:srgbClr val="FFFF00"/>
                </a:highlight>
              </a:rPr>
              <a:t>Enter and sustain premium pricing </a:t>
            </a:r>
            <a:r>
              <a:rPr lang="en-US" sz="2000" b="0" i="0" dirty="0">
                <a:effectLst/>
              </a:rPr>
              <a:t>while attempting </a:t>
            </a:r>
          </a:p>
          <a:p>
            <a:r>
              <a:rPr lang="en-US" sz="2000" b="0" i="0" dirty="0">
                <a:effectLst/>
              </a:rPr>
              <a:t>to gain market share.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000" b="0" i="0" dirty="0">
                <a:effectLst/>
              </a:rPr>
              <a:t>Increase profit margins.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0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000" b="0" i="0" dirty="0">
                <a:effectLst/>
              </a:rPr>
              <a:t>Sustain and expand on strongly branded name.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7E30A2-CE4D-D63D-8F68-3DBCDE37D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61747" y="2560621"/>
            <a:ext cx="5080764" cy="3391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318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F31564-689A-AB48-8E67-CBFCAD031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87664" y="344035"/>
            <a:ext cx="1311373" cy="162148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0FA5759-C4CE-5139-69FE-BC3C3B588149}"/>
              </a:ext>
            </a:extLst>
          </p:cNvPr>
          <p:cNvSpPr/>
          <p:nvPr/>
        </p:nvSpPr>
        <p:spPr>
          <a:xfrm>
            <a:off x="192963" y="184806"/>
            <a:ext cx="933807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Impact" panose="020B0806030902050204" pitchFamily="34" charset="0"/>
              </a:rPr>
              <a:t>GENERIC COMPETITIVE STRATEGY OF APPLE INC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8AD65-9CCF-7D4E-0207-020FB12A132E}"/>
              </a:ext>
            </a:extLst>
          </p:cNvPr>
          <p:cNvSpPr txBox="1"/>
          <p:nvPr/>
        </p:nvSpPr>
        <p:spPr>
          <a:xfrm>
            <a:off x="588633" y="1641988"/>
            <a:ext cx="97929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LOW COST PROVIDER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BROAD DIFFERENTIATION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FOCUS LOW-COST STRATEGY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FOCUSSED DIFFERENTIATION STRATEGY     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32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3200" dirty="0"/>
              <a:t>BEST COST PROVIDER STRATEGY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Light Gray Straight Wide Arrow">
                <a:extLst>
                  <a:ext uri="{FF2B5EF4-FFF2-40B4-BE49-F238E27FC236}">
                    <a16:creationId xmlns:a16="http://schemas.microsoft.com/office/drawing/2014/main" id="{6F8B755D-1D47-3F08-965E-2508DC143DA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5810279"/>
                  </p:ext>
                </p:extLst>
              </p:nvPr>
            </p:nvGraphicFramePr>
            <p:xfrm>
              <a:off x="7881656" y="4405343"/>
              <a:ext cx="3298752" cy="97427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298752" cy="974279"/>
                    </a:xfrm>
                    <a:prstGeom prst="rect">
                      <a:avLst/>
                    </a:prstGeom>
                  </am3d:spPr>
                  <am3d:camera>
                    <am3d:pos x="0" y="0" z="49265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06943" d="1000000"/>
                    <am3d:preTrans dx="0" dy="-9860495" dz="-1482"/>
                    <am3d:scale>
                      <am3d:sx n="1000000" d="1000000"/>
                      <am3d:sy n="1000000" d="1000000"/>
                      <am3d:sz n="1000000" d="1000000"/>
                    </am3d:scale>
                    <am3d:rot ax="20400000" ay="108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3647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Light Gray Straight Wide Arrow">
                <a:extLst>
                  <a:ext uri="{FF2B5EF4-FFF2-40B4-BE49-F238E27FC236}">
                    <a16:creationId xmlns:a16="http://schemas.microsoft.com/office/drawing/2014/main" id="{6F8B755D-1D47-3F08-965E-2508DC143D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1656" y="4405343"/>
                <a:ext cx="3298752" cy="97427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01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3F49E5-4266-315E-6FD2-AD0F3D10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15504" y="0"/>
            <a:ext cx="9124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7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DAC06-1B3F-79C8-7C73-18E3863C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DA840-FA74-09F5-578A-A029ACC11D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251" y="0"/>
            <a:ext cx="912474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9E6CEA-A325-E476-F626-0964E4C07DE7}"/>
              </a:ext>
            </a:extLst>
          </p:cNvPr>
          <p:cNvSpPr/>
          <p:nvPr/>
        </p:nvSpPr>
        <p:spPr>
          <a:xfrm>
            <a:off x="0" y="2277768"/>
            <a:ext cx="30748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EXTERNAL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740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4A89CBF-FDC0-3EB1-8CB0-10413AAF6274}"/>
              </a:ext>
            </a:extLst>
          </p:cNvPr>
          <p:cNvGrpSpPr/>
          <p:nvPr/>
        </p:nvGrpSpPr>
        <p:grpSpPr>
          <a:xfrm>
            <a:off x="1353005" y="120314"/>
            <a:ext cx="9395610" cy="6617368"/>
            <a:chOff x="850231" y="240630"/>
            <a:chExt cx="10963174" cy="6617368"/>
          </a:xfrm>
        </p:grpSpPr>
        <p:graphicFrame>
          <p:nvGraphicFramePr>
            <p:cNvPr id="2" name="Diagram 1">
              <a:extLst>
                <a:ext uri="{FF2B5EF4-FFF2-40B4-BE49-F238E27FC236}">
                  <a16:creationId xmlns:a16="http://schemas.microsoft.com/office/drawing/2014/main" id="{EF798FDD-85FC-BEF4-9CBA-39A21964C08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4288619"/>
                </p:ext>
              </p:extLst>
            </p:nvPr>
          </p:nvGraphicFramePr>
          <p:xfrm>
            <a:off x="850231" y="240630"/>
            <a:ext cx="10963174" cy="66173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Arrow: Up-Down 5">
              <a:extLst>
                <a:ext uri="{FF2B5EF4-FFF2-40B4-BE49-F238E27FC236}">
                  <a16:creationId xmlns:a16="http://schemas.microsoft.com/office/drawing/2014/main" id="{B2DBA143-06D7-8979-1EFE-E7E720B2809C}"/>
                </a:ext>
              </a:extLst>
            </p:cNvPr>
            <p:cNvSpPr/>
            <p:nvPr/>
          </p:nvSpPr>
          <p:spPr>
            <a:xfrm>
              <a:off x="6148728" y="1472665"/>
              <a:ext cx="471638" cy="770021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Arrow: Up-Down 6">
              <a:extLst>
                <a:ext uri="{FF2B5EF4-FFF2-40B4-BE49-F238E27FC236}">
                  <a16:creationId xmlns:a16="http://schemas.microsoft.com/office/drawing/2014/main" id="{56775393-376C-66E6-C38D-BC35E052815B}"/>
                </a:ext>
              </a:extLst>
            </p:cNvPr>
            <p:cNvSpPr/>
            <p:nvPr/>
          </p:nvSpPr>
          <p:spPr>
            <a:xfrm>
              <a:off x="6075351" y="3224854"/>
              <a:ext cx="471638" cy="770021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9" name="Graphic 8" descr="Universal Access">
              <a:extLst>
                <a:ext uri="{FF2B5EF4-FFF2-40B4-BE49-F238E27FC236}">
                  <a16:creationId xmlns:a16="http://schemas.microsoft.com/office/drawing/2014/main" id="{2048D689-07AF-716D-DE32-B4F611DF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37458" y="2883968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loud Computing">
              <a:extLst>
                <a:ext uri="{FF2B5EF4-FFF2-40B4-BE49-F238E27FC236}">
                  <a16:creationId xmlns:a16="http://schemas.microsoft.com/office/drawing/2014/main" id="{28B513F5-0FB5-5E5C-01A1-7EA13016D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482285" y="2634913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Forest scene">
              <a:extLst>
                <a:ext uri="{FF2B5EF4-FFF2-40B4-BE49-F238E27FC236}">
                  <a16:creationId xmlns:a16="http://schemas.microsoft.com/office/drawing/2014/main" id="{95793176-FD78-9B6B-4DA8-D10949EB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01478" y="1641107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Rupee">
              <a:extLst>
                <a:ext uri="{FF2B5EF4-FFF2-40B4-BE49-F238E27FC236}">
                  <a16:creationId xmlns:a16="http://schemas.microsoft.com/office/drawing/2014/main" id="{2D97B6F3-4BBC-0481-D0E4-C03BC37F6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548854" y="1641107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Earth globe Africa and Europe">
              <a:extLst>
                <a:ext uri="{FF2B5EF4-FFF2-40B4-BE49-F238E27FC236}">
                  <a16:creationId xmlns:a16="http://schemas.microsoft.com/office/drawing/2014/main" id="{7A2F6B1C-8DA6-7A09-43A9-4B7300653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302587" y="945862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Graduation cap">
              <a:extLst>
                <a:ext uri="{FF2B5EF4-FFF2-40B4-BE49-F238E27FC236}">
                  <a16:creationId xmlns:a16="http://schemas.microsoft.com/office/drawing/2014/main" id="{67A99DC1-AED3-7317-979A-E21F8A947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55708" y="921619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Handshake">
              <a:extLst>
                <a:ext uri="{FF2B5EF4-FFF2-40B4-BE49-F238E27FC236}">
                  <a16:creationId xmlns:a16="http://schemas.microsoft.com/office/drawing/2014/main" id="{8E7A8E5A-89FE-F367-A269-AF056F522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155708" y="3164305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Business Growth">
              <a:extLst>
                <a:ext uri="{FF2B5EF4-FFF2-40B4-BE49-F238E27FC236}">
                  <a16:creationId xmlns:a16="http://schemas.microsoft.com/office/drawing/2014/main" id="{9E5D0514-38C9-81C4-F902-9AF178842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3698508" y="4544740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Coins">
              <a:extLst>
                <a:ext uri="{FF2B5EF4-FFF2-40B4-BE49-F238E27FC236}">
                  <a16:creationId xmlns:a16="http://schemas.microsoft.com/office/drawing/2014/main" id="{159AC22D-3796-005E-4E6A-42412920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7911964" y="4637992"/>
              <a:ext cx="914400" cy="764400"/>
            </a:xfrm>
            <a:prstGeom prst="rect">
              <a:avLst/>
            </a:prstGeom>
          </p:spPr>
        </p:pic>
        <p:pic>
          <p:nvPicPr>
            <p:cNvPr id="27" name="Graphic 26" descr="Shopping cart">
              <a:extLst>
                <a:ext uri="{FF2B5EF4-FFF2-40B4-BE49-F238E27FC236}">
                  <a16:creationId xmlns:a16="http://schemas.microsoft.com/office/drawing/2014/main" id="{1BFE1CEC-84E9-2866-4680-CA035E7F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7321618" y="3341168"/>
              <a:ext cx="914400" cy="914400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6752E6E2-6205-60BB-9051-29E3E20C25DC}"/>
              </a:ext>
            </a:extLst>
          </p:cNvPr>
          <p:cNvSpPr/>
          <p:nvPr/>
        </p:nvSpPr>
        <p:spPr>
          <a:xfrm>
            <a:off x="-1254113" y="-22342"/>
            <a:ext cx="3224416" cy="708257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19DA51-B3D2-3AB5-BCD5-7359F84CB1D9}"/>
              </a:ext>
            </a:extLst>
          </p:cNvPr>
          <p:cNvSpPr/>
          <p:nvPr/>
        </p:nvSpPr>
        <p:spPr>
          <a:xfrm>
            <a:off x="10119137" y="-188843"/>
            <a:ext cx="3456819" cy="721967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ysClr val="windowText" lastClr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37B8A7-BDDA-8056-BB22-CCDF036E00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-8006" y="2122370"/>
            <a:ext cx="1827196" cy="27407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6419E9-FE2C-52BC-083E-7F96BBB3B11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10263146" y="2343598"/>
            <a:ext cx="2170799" cy="217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00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3D08448-5066-A553-4B37-F3D5252F1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2484265"/>
              </p:ext>
            </p:extLst>
          </p:nvPr>
        </p:nvGraphicFramePr>
        <p:xfrm>
          <a:off x="2031999" y="567892"/>
          <a:ext cx="9450939" cy="5570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0114E1D-46FE-AC18-D3C0-DBC96A2EC3A1}"/>
              </a:ext>
            </a:extLst>
          </p:cNvPr>
          <p:cNvSpPr/>
          <p:nvPr/>
        </p:nvSpPr>
        <p:spPr>
          <a:xfrm>
            <a:off x="0" y="948690"/>
            <a:ext cx="2901307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</a:t>
            </a:r>
          </a:p>
        </p:txBody>
      </p:sp>
      <p:pic>
        <p:nvPicPr>
          <p:cNvPr id="7" name="Graphic 6" descr="Chess pieces">
            <a:extLst>
              <a:ext uri="{FF2B5EF4-FFF2-40B4-BE49-F238E27FC236}">
                <a16:creationId xmlns:a16="http://schemas.microsoft.com/office/drawing/2014/main" id="{7C069218-B6B9-E3CF-5876-6EAA5B4E1E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6960" y="1220002"/>
            <a:ext cx="914400" cy="914400"/>
          </a:xfrm>
          <a:prstGeom prst="rect">
            <a:avLst/>
          </a:prstGeom>
        </p:spPr>
      </p:pic>
      <p:pic>
        <p:nvPicPr>
          <p:cNvPr id="9" name="Graphic 8" descr="Coins">
            <a:extLst>
              <a:ext uri="{FF2B5EF4-FFF2-40B4-BE49-F238E27FC236}">
                <a16:creationId xmlns:a16="http://schemas.microsoft.com/office/drawing/2014/main" id="{FE7650DC-8590-16BB-2019-F944F4F9C4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04160" y="2895913"/>
            <a:ext cx="914400" cy="914400"/>
          </a:xfrm>
          <a:prstGeom prst="rect">
            <a:avLst/>
          </a:prstGeom>
        </p:spPr>
      </p:pic>
      <p:pic>
        <p:nvPicPr>
          <p:cNvPr id="11" name="Graphic 10" descr="Group of people">
            <a:extLst>
              <a:ext uri="{FF2B5EF4-FFF2-40B4-BE49-F238E27FC236}">
                <a16:creationId xmlns:a16="http://schemas.microsoft.com/office/drawing/2014/main" id="{0A1723ED-490D-2FFC-5E03-4582D9BC37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46960" y="45646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1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185566-0A05-1082-BCCC-096ED0F1AB0D}"/>
              </a:ext>
            </a:extLst>
          </p:cNvPr>
          <p:cNvSpPr/>
          <p:nvPr/>
        </p:nvSpPr>
        <p:spPr>
          <a:xfrm>
            <a:off x="0" y="948690"/>
            <a:ext cx="2901307" cy="59093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 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ANALYSIS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C54FF70-75C8-13EF-B4D2-CF739142D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260476"/>
              </p:ext>
            </p:extLst>
          </p:nvPr>
        </p:nvGraphicFramePr>
        <p:xfrm>
          <a:off x="2031999" y="577516"/>
          <a:ext cx="9085179" cy="55608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Internet">
            <a:extLst>
              <a:ext uri="{FF2B5EF4-FFF2-40B4-BE49-F238E27FC236}">
                <a16:creationId xmlns:a16="http://schemas.microsoft.com/office/drawing/2014/main" id="{39E8DEBE-FAED-07AB-82A0-4AAC14DAB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6960" y="1268129"/>
            <a:ext cx="914400" cy="914400"/>
          </a:xfrm>
          <a:prstGeom prst="rect">
            <a:avLst/>
          </a:prstGeom>
        </p:spPr>
      </p:pic>
      <p:pic>
        <p:nvPicPr>
          <p:cNvPr id="9" name="Graphic 8" descr="Desert scene">
            <a:extLst>
              <a:ext uri="{FF2B5EF4-FFF2-40B4-BE49-F238E27FC236}">
                <a16:creationId xmlns:a16="http://schemas.microsoft.com/office/drawing/2014/main" id="{9EE91755-DCF8-885B-02A0-745955682C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04160" y="2900724"/>
            <a:ext cx="914400" cy="914400"/>
          </a:xfrm>
          <a:prstGeom prst="rect">
            <a:avLst/>
          </a:prstGeom>
        </p:spPr>
      </p:pic>
      <p:pic>
        <p:nvPicPr>
          <p:cNvPr id="11" name="Graphic 10" descr="Scales of justice">
            <a:extLst>
              <a:ext uri="{FF2B5EF4-FFF2-40B4-BE49-F238E27FC236}">
                <a16:creationId xmlns:a16="http://schemas.microsoft.com/office/drawing/2014/main" id="{2117625A-73E8-9E23-6B4C-17648B8847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46960" y="45333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7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38015-A095-ED2D-0EF0-7549773EC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1528" y="1481057"/>
            <a:ext cx="2002159" cy="24756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F1D8DE-9DA3-2305-8BA0-A4611C2E8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46513" y="0"/>
            <a:ext cx="6698974" cy="6858000"/>
          </a:xfrm>
          <a:prstGeom prst="ellipse">
            <a:avLst/>
          </a:prstGeom>
          <a:ln>
            <a:noFill/>
          </a:ln>
          <a:effectLst>
            <a:softEdge rad="635000"/>
          </a:effectLst>
          <a:scene3d>
            <a:camera prst="perspectiveRelaxedModerately"/>
            <a:lightRig rig="threePt" dir="t"/>
          </a:scene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87B3F9-BD6E-8E56-E0A5-A0DEBE7172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370643" y="299337"/>
            <a:ext cx="1961906" cy="19619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3080B-2117-0C1A-040C-37AB67700C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790506" y="2637100"/>
            <a:ext cx="1961906" cy="1961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9EEBC9-B980-1897-D661-8F028668A1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746513" y="299337"/>
            <a:ext cx="2574744" cy="1072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E94286-D210-A6B1-4077-424E8184B2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05612" y="4716378"/>
            <a:ext cx="3022333" cy="17000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C1420D-5D7A-4553-62E9-6C8EE37717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8722732" y="5139890"/>
            <a:ext cx="2880812" cy="16207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9053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5071A9-8BB4-CCF5-2B08-D7FA42A81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29789" y="957063"/>
            <a:ext cx="4278430" cy="41738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13CB01-AB22-CFCD-14BE-5C5BE22E60FB}"/>
              </a:ext>
            </a:extLst>
          </p:cNvPr>
          <p:cNvSpPr txBox="1"/>
          <p:nvPr/>
        </p:nvSpPr>
        <p:spPr>
          <a:xfrm>
            <a:off x="797694" y="3194790"/>
            <a:ext cx="3294246" cy="2295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Economies of scale</a:t>
            </a:r>
            <a:endParaRPr lang="en-IN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b="1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Huge capital investment</a:t>
            </a:r>
            <a:endParaRPr lang="en-IN" sz="1800" b="1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High barrier to entry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Brand loyalty </a:t>
            </a:r>
            <a:endParaRPr lang="en-IN" sz="1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Patents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Dynamic international business environment.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F9E5D6-EBDF-D510-4952-535250AACA5D}"/>
              </a:ext>
            </a:extLst>
          </p:cNvPr>
          <p:cNvSpPr txBox="1"/>
          <p:nvPr/>
        </p:nvSpPr>
        <p:spPr>
          <a:xfrm>
            <a:off x="680987" y="552536"/>
            <a:ext cx="6097604" cy="102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Apple’s supply and demand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Switching costs for suppliers is high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Multiple component suppliers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C643AF-FD53-D9AF-E439-EECECCE57ED9}"/>
              </a:ext>
            </a:extLst>
          </p:cNvPr>
          <p:cNvSpPr txBox="1"/>
          <p:nvPr/>
        </p:nvSpPr>
        <p:spPr>
          <a:xfrm>
            <a:off x="7762775" y="783919"/>
            <a:ext cx="3294246" cy="1020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Switching costs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Alternative brands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Segmented Buyer Base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FA7B01-90CC-8C5B-1A6E-5CACB628FC7D}"/>
              </a:ext>
            </a:extLst>
          </p:cNvPr>
          <p:cNvSpPr txBox="1"/>
          <p:nvPr/>
        </p:nvSpPr>
        <p:spPr>
          <a:xfrm>
            <a:off x="7859428" y="3429000"/>
            <a:ext cx="3534878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Other computing devices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Diverse product portfolio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F2F9AD-79CB-ACB5-F6FA-1F16C774CA35}"/>
              </a:ext>
            </a:extLst>
          </p:cNvPr>
          <p:cNvSpPr txBox="1"/>
          <p:nvPr/>
        </p:nvSpPr>
        <p:spPr>
          <a:xfrm>
            <a:off x="4473340" y="5130914"/>
            <a:ext cx="2976613" cy="1339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Existing and established players </a:t>
            </a:r>
            <a:endParaRPr lang="en-IN" sz="1800" b="1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Gaming laptops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highlight>
                  <a:srgbClr val="FFFFFF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Pricing mechanism </a:t>
            </a:r>
            <a:endParaRPr lang="en-IN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88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4700FC-C9AC-20AA-0FF3-6C82E7B7F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1C6105-36F9-9AD6-9E30-BF8330CC21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769485"/>
              </p:ext>
            </p:extLst>
          </p:nvPr>
        </p:nvGraphicFramePr>
        <p:xfrm>
          <a:off x="1857675" y="1499134"/>
          <a:ext cx="8258476" cy="38597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tableStyleId>{327F97BB-C833-4FB7-BDE5-3F7075034690}</a:tableStyleId>
              </a:tblPr>
              <a:tblGrid>
                <a:gridCol w="4129238">
                  <a:extLst>
                    <a:ext uri="{9D8B030D-6E8A-4147-A177-3AD203B41FA5}">
                      <a16:colId xmlns:a16="http://schemas.microsoft.com/office/drawing/2014/main" val="1541573555"/>
                    </a:ext>
                  </a:extLst>
                </a:gridCol>
                <a:gridCol w="4129238">
                  <a:extLst>
                    <a:ext uri="{9D8B030D-6E8A-4147-A177-3AD203B41FA5}">
                      <a16:colId xmlns:a16="http://schemas.microsoft.com/office/drawing/2014/main" val="1188043276"/>
                    </a:ext>
                  </a:extLst>
                </a:gridCol>
              </a:tblGrid>
              <a:tr h="107189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PORTER’S FIVE FORCES</a:t>
                      </a:r>
                      <a:endParaRPr lang="en-IN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bg1"/>
                          </a:solidFill>
                        </a:rPr>
                        <a:t>EFFECT/COMPETITION/THREAT</a:t>
                      </a:r>
                      <a:endParaRPr lang="en-IN" sz="3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481591157"/>
                  </a:ext>
                </a:extLst>
              </a:tr>
              <a:tr h="486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THREAT OF POTENTIAL NEW ENTRANT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– Low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297555411"/>
                  </a:ext>
                </a:extLst>
              </a:tr>
              <a:tr h="486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BARGAINING POWER OF SUPPLIER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– Moderate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10310949"/>
                  </a:ext>
                </a:extLst>
              </a:tr>
              <a:tr h="486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BARGAINING POWER OF BUYERS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– High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196615347"/>
                  </a:ext>
                </a:extLst>
              </a:tr>
              <a:tr h="84035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THREAT OF SUBSTITUE PRODUCT AND SERVICES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Moderate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98734175"/>
                  </a:ext>
                </a:extLst>
              </a:tr>
              <a:tr h="48687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INTENSITY OF COMPETITIVE RIVALRY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 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47780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3263980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C462F9-BC34-635C-8DBA-5C48DAF1BA2E}"/>
              </a:ext>
            </a:extLst>
          </p:cNvPr>
          <p:cNvSpPr txBox="1"/>
          <p:nvPr/>
        </p:nvSpPr>
        <p:spPr>
          <a:xfrm>
            <a:off x="499180" y="422778"/>
            <a:ext cx="679908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6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OBJECTIVES OF THE PROJECT: -</a:t>
            </a:r>
          </a:p>
          <a:p>
            <a:endParaRPr lang="en-IN" sz="4400" dirty="0">
              <a:solidFill>
                <a:schemeClr val="accent6">
                  <a:lumMod val="75000"/>
                </a:schemeClr>
              </a:solidFill>
              <a:latin typeface="Arial Black" panose="020B0A040201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Understand the Vision, Mission and core values of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understand the Strategic Management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</a:t>
            </a:r>
            <a:r>
              <a:rPr lang="en-IN" sz="2800" dirty="0" err="1"/>
              <a:t>analyze</a:t>
            </a:r>
            <a:r>
              <a:rPr lang="en-IN" sz="2800" dirty="0"/>
              <a:t> various External and Internal forces acting on the company.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To understand the Company’s Generic Strategy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9C70AE-F740-EE7E-2F22-E73BAB28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98268" y="182664"/>
            <a:ext cx="4893732" cy="6050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64C75D-706F-D2E4-77C0-8304576261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14096" y="2529375"/>
            <a:ext cx="2926935" cy="25329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58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12282-325D-7E89-53F7-32221A3F3D62}"/>
              </a:ext>
            </a:extLst>
          </p:cNvPr>
          <p:cNvGrpSpPr/>
          <p:nvPr/>
        </p:nvGrpSpPr>
        <p:grpSpPr>
          <a:xfrm>
            <a:off x="-212353" y="-169354"/>
            <a:ext cx="11484672" cy="7196707"/>
            <a:chOff x="-260480" y="-107875"/>
            <a:chExt cx="11484672" cy="7196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268E0C-461E-38A0-1B5D-7751B853F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5453185" y="-107875"/>
              <a:ext cx="5771007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1AF20D-E258-A130-085E-692C56E896A3}"/>
                </a:ext>
              </a:extLst>
            </p:cNvPr>
            <p:cNvSpPr txBox="1"/>
            <p:nvPr/>
          </p:nvSpPr>
          <p:spPr>
            <a:xfrm>
              <a:off x="82286" y="6858000"/>
              <a:ext cx="577100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900">
                  <a:hlinkClick r:id="rId3" tooltip="https://freepngimg.com/png/70194-apple-family-laptop-pro-air-macbook"/>
                </a:rPr>
                <a:t>This Photo</a:t>
              </a:r>
              <a:r>
                <a:rPr lang="en-IN" sz="900"/>
                <a:t> by Unknown Author is licensed under </a:t>
              </a:r>
              <a:r>
                <a:rPr lang="en-IN" sz="900">
                  <a:hlinkClick r:id="rId4" tooltip="https://creativecommons.org/licenses/by-nc/3.0/"/>
                </a:rPr>
                <a:t>CC BY-NC</a:t>
              </a:r>
              <a:endParaRPr lang="en-IN" sz="9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CA933BF-4835-EABD-87F9-AB49C532494D}"/>
                </a:ext>
              </a:extLst>
            </p:cNvPr>
            <p:cNvSpPr/>
            <p:nvPr/>
          </p:nvSpPr>
          <p:spPr>
            <a:xfrm>
              <a:off x="5688925" y="4530945"/>
              <a:ext cx="5299528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STRATEGIC </a:t>
              </a:r>
            </a:p>
            <a:p>
              <a:pPr algn="ctr"/>
              <a:r>
                <a:rPr lang="en-US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GROUP MAPPING</a:t>
              </a:r>
            </a:p>
          </p:txBody>
        </p:sp>
        <p:sp>
          <p:nvSpPr>
            <p:cNvPr id="8" name="Rectangle: Top Corners Rounded 7">
              <a:extLst>
                <a:ext uri="{FF2B5EF4-FFF2-40B4-BE49-F238E27FC236}">
                  <a16:creationId xmlns:a16="http://schemas.microsoft.com/office/drawing/2014/main" id="{3CA9E6E5-4260-D8CC-69F7-4840FF2BFB4A}"/>
                </a:ext>
              </a:extLst>
            </p:cNvPr>
            <p:cNvSpPr/>
            <p:nvPr/>
          </p:nvSpPr>
          <p:spPr>
            <a:xfrm>
              <a:off x="-260480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: Top Corners Rounded 8">
              <a:extLst>
                <a:ext uri="{FF2B5EF4-FFF2-40B4-BE49-F238E27FC236}">
                  <a16:creationId xmlns:a16="http://schemas.microsoft.com/office/drawing/2014/main" id="{1791DBD8-C4DB-9E89-74F2-1F096A3EA154}"/>
                </a:ext>
              </a:extLst>
            </p:cNvPr>
            <p:cNvSpPr/>
            <p:nvPr/>
          </p:nvSpPr>
          <p:spPr>
            <a:xfrm>
              <a:off x="717063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539D956-93AF-756F-AFD7-4B8BA411011E}"/>
                </a:ext>
              </a:extLst>
            </p:cNvPr>
            <p:cNvSpPr/>
            <p:nvPr/>
          </p:nvSpPr>
          <p:spPr>
            <a:xfrm>
              <a:off x="1921267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F5B9F8AE-DDE3-8F47-5B85-751D37E74737}"/>
                </a:ext>
              </a:extLst>
            </p:cNvPr>
            <p:cNvSpPr/>
            <p:nvPr/>
          </p:nvSpPr>
          <p:spPr>
            <a:xfrm rot="5400000">
              <a:off x="1917948" y="4632071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BECFF21D-3554-8422-8379-A6FD8E44D970}"/>
                </a:ext>
              </a:extLst>
            </p:cNvPr>
            <p:cNvSpPr/>
            <p:nvPr/>
          </p:nvSpPr>
          <p:spPr>
            <a:xfrm rot="5400000">
              <a:off x="3075096" y="2545088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69A9140F-EB34-F93E-641C-ECBAE3F77934}"/>
                </a:ext>
              </a:extLst>
            </p:cNvPr>
            <p:cNvSpPr/>
            <p:nvPr/>
          </p:nvSpPr>
          <p:spPr>
            <a:xfrm rot="5400000">
              <a:off x="4234939" y="752605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2008826E-10FE-EC97-B84D-E919F076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57734" y="64805"/>
            <a:ext cx="2574744" cy="10728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CFAD2C8-F45D-CBAB-EBF1-051D32EA79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54286" y="953331"/>
            <a:ext cx="2110447" cy="21104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3A556B-2726-159E-14F5-A3EC5B7930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434263" y="3147853"/>
            <a:ext cx="1489700" cy="148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1446F30-D5AF-2823-1472-7576D879E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rot="10800000" flipV="1">
            <a:off x="382081" y="5005098"/>
            <a:ext cx="1539186" cy="148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347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2952F6D-1CCA-C582-49BC-4B63B7498D71}"/>
              </a:ext>
            </a:extLst>
          </p:cNvPr>
          <p:cNvGrpSpPr/>
          <p:nvPr/>
        </p:nvGrpSpPr>
        <p:grpSpPr>
          <a:xfrm>
            <a:off x="-839804" y="0"/>
            <a:ext cx="12842507" cy="6858000"/>
            <a:chOff x="-782052" y="0"/>
            <a:chExt cx="12842507" cy="6858000"/>
          </a:xfrm>
        </p:grpSpPr>
        <p:sp>
          <p:nvSpPr>
            <p:cNvPr id="15" name="Rectangle: Top Corners Rounded 14">
              <a:extLst>
                <a:ext uri="{FF2B5EF4-FFF2-40B4-BE49-F238E27FC236}">
                  <a16:creationId xmlns:a16="http://schemas.microsoft.com/office/drawing/2014/main" id="{34C6845F-0DD2-9F87-A42D-B2439BFE4C91}"/>
                </a:ext>
              </a:extLst>
            </p:cNvPr>
            <p:cNvSpPr/>
            <p:nvPr/>
          </p:nvSpPr>
          <p:spPr>
            <a:xfrm>
              <a:off x="1538096" y="0"/>
              <a:ext cx="975233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8E06CD-D896-A595-5744-0AF5BDBDF05F}"/>
                </a:ext>
              </a:extLst>
            </p:cNvPr>
            <p:cNvGrpSpPr/>
            <p:nvPr/>
          </p:nvGrpSpPr>
          <p:grpSpPr>
            <a:xfrm>
              <a:off x="3323924" y="1786264"/>
              <a:ext cx="6474594" cy="3869356"/>
              <a:chOff x="3323924" y="1786264"/>
              <a:chExt cx="6474594" cy="3869356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3D8CFA-A797-3C97-7FA6-8D980C17F204}"/>
                  </a:ext>
                </a:extLst>
              </p:cNvPr>
              <p:cNvSpPr txBox="1"/>
              <p:nvPr/>
            </p:nvSpPr>
            <p:spPr>
              <a:xfrm rot="16200000">
                <a:off x="3336661" y="4641900"/>
                <a:ext cx="6418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FEW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560644-2C72-BCF5-F588-C2DC53ABAEF2}"/>
                  </a:ext>
                </a:extLst>
              </p:cNvPr>
              <p:cNvSpPr txBox="1"/>
              <p:nvPr/>
            </p:nvSpPr>
            <p:spPr>
              <a:xfrm>
                <a:off x="8133348" y="5289314"/>
                <a:ext cx="11165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ROBUST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657B90F-AF6D-F7F7-7206-65918EA16D5C}"/>
                  </a:ext>
                </a:extLst>
              </p:cNvPr>
              <p:cNvGrpSpPr/>
              <p:nvPr/>
            </p:nvGrpSpPr>
            <p:grpSpPr>
              <a:xfrm>
                <a:off x="3323924" y="1786264"/>
                <a:ext cx="6474594" cy="3869356"/>
                <a:chOff x="3323924" y="1786264"/>
                <a:chExt cx="6474594" cy="3869356"/>
              </a:xfrm>
            </p:grpSpPr>
            <p:graphicFrame>
              <p:nvGraphicFramePr>
                <p:cNvPr id="4" name="Chart 3">
                  <a:extLst>
                    <a:ext uri="{FF2B5EF4-FFF2-40B4-BE49-F238E27FC236}">
                      <a16:creationId xmlns:a16="http://schemas.microsoft.com/office/drawing/2014/main" id="{B500211C-DE5B-3462-D277-9E4B8E0FFC6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1149517443"/>
                    </p:ext>
                  </p:extLst>
                </p:nvPr>
              </p:nvGraphicFramePr>
              <p:xfrm>
                <a:off x="3323924" y="1786264"/>
                <a:ext cx="6474594" cy="386935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4584B0B-488A-17DE-EBCC-0A6CE8EAC991}"/>
                    </a:ext>
                  </a:extLst>
                </p:cNvPr>
                <p:cNvSpPr/>
                <p:nvPr/>
              </p:nvSpPr>
              <p:spPr>
                <a:xfrm>
                  <a:off x="4833823" y="3247963"/>
                  <a:ext cx="1369996" cy="1364381"/>
                </a:xfrm>
                <a:prstGeom prst="ellipse">
                  <a:avLst/>
                </a:prstGeom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3BB5D10-34B9-83E3-D2C0-F68E611677A0}"/>
                  </a:ext>
                </a:extLst>
              </p:cNvPr>
              <p:cNvSpPr txBox="1"/>
              <p:nvPr/>
            </p:nvSpPr>
            <p:spPr>
              <a:xfrm>
                <a:off x="5019911" y="3440312"/>
                <a:ext cx="11839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LENOVO,</a:t>
                </a:r>
              </a:p>
              <a:p>
                <a:r>
                  <a:rPr lang="en-IN" dirty="0"/>
                  <a:t>ASUS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AAD196-D198-9108-5DB7-F86A7F2DEB92}"/>
                  </a:ext>
                </a:extLst>
              </p:cNvPr>
              <p:cNvSpPr txBox="1"/>
              <p:nvPr/>
            </p:nvSpPr>
            <p:spPr>
              <a:xfrm>
                <a:off x="4120524" y="5289313"/>
                <a:ext cx="8032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BASIC</a:t>
                </a:r>
                <a:endParaRPr lang="en-IN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FBF6FA5-E318-B332-DB65-0ED15BF8F66A}"/>
                  </a:ext>
                </a:extLst>
              </p:cNvPr>
              <p:cNvSpPr txBox="1"/>
              <p:nvPr/>
            </p:nvSpPr>
            <p:spPr>
              <a:xfrm rot="16200000">
                <a:off x="3229274" y="2343869"/>
                <a:ext cx="7892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MANY</a:t>
                </a:r>
                <a:endParaRPr lang="en-IN" dirty="0"/>
              </a:p>
            </p:txBody>
          </p: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25B304D-07CA-E299-6FA6-45BEC76E9FF2}"/>
                  </a:ext>
                </a:extLst>
              </p:cNvPr>
              <p:cNvSpPr txBox="1"/>
              <p:nvPr/>
            </p:nvSpPr>
            <p:spPr>
              <a:xfrm>
                <a:off x="8388418" y="5347843"/>
                <a:ext cx="11165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ROBUST</a:t>
                </a:r>
                <a:endParaRPr lang="en-IN" dirty="0"/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BC225F-EA1C-2F5A-F90C-BC2C966A585C}"/>
                  </a:ext>
                </a:extLst>
              </p:cNvPr>
              <p:cNvSpPr txBox="1"/>
              <p:nvPr/>
            </p:nvSpPr>
            <p:spPr>
              <a:xfrm rot="16200000">
                <a:off x="3140465" y="4331367"/>
                <a:ext cx="1034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dirty="0"/>
                  <a:t>FEW</a:t>
                </a:r>
                <a:endParaRPr lang="en-IN" dirty="0"/>
              </a:p>
            </p:txBody>
          </p:sp>
        </p:grpSp>
        <p:sp>
          <p:nvSpPr>
            <p:cNvPr id="10" name="Rectangle: Top Corners Rounded 9">
              <a:extLst>
                <a:ext uri="{FF2B5EF4-FFF2-40B4-BE49-F238E27FC236}">
                  <a16:creationId xmlns:a16="http://schemas.microsoft.com/office/drawing/2014/main" id="{D22BB2B9-188C-F7C0-55C6-E0BB5CCC4BF4}"/>
                </a:ext>
              </a:extLst>
            </p:cNvPr>
            <p:cNvSpPr/>
            <p:nvPr/>
          </p:nvSpPr>
          <p:spPr>
            <a:xfrm>
              <a:off x="0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E730D6A2-8B38-B6E8-E391-50EB9FD92F26}"/>
                </a:ext>
              </a:extLst>
            </p:cNvPr>
            <p:cNvSpPr/>
            <p:nvPr/>
          </p:nvSpPr>
          <p:spPr>
            <a:xfrm>
              <a:off x="-782052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74DE5484-65D0-73B1-A56C-FBE1720F1C21}"/>
                </a:ext>
              </a:extLst>
            </p:cNvPr>
            <p:cNvSpPr/>
            <p:nvPr/>
          </p:nvSpPr>
          <p:spPr>
            <a:xfrm rot="5400000">
              <a:off x="1525548" y="4657422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52169BB-E36E-FB91-5B7A-01D1077F4366}"/>
                </a:ext>
              </a:extLst>
            </p:cNvPr>
            <p:cNvSpPr/>
            <p:nvPr/>
          </p:nvSpPr>
          <p:spPr>
            <a:xfrm rot="5400000">
              <a:off x="2325704" y="2944906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3FC703-CC2A-8861-D111-7EFCECFC50C1}"/>
                </a:ext>
              </a:extLst>
            </p:cNvPr>
            <p:cNvSpPr/>
            <p:nvPr/>
          </p:nvSpPr>
          <p:spPr>
            <a:xfrm rot="5400000">
              <a:off x="11284419" y="1584133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2BC44F2-523C-6DFA-C892-6A1ACBD658C0}"/>
              </a:ext>
            </a:extLst>
          </p:cNvPr>
          <p:cNvSpPr/>
          <p:nvPr/>
        </p:nvSpPr>
        <p:spPr>
          <a:xfrm rot="16200000">
            <a:off x="-2000635" y="2470816"/>
            <a:ext cx="5904052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eriod"/>
            </a:pPr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Peripheral integration</a:t>
            </a:r>
          </a:p>
          <a:p>
            <a:pPr algn="ctr"/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VS </a:t>
            </a:r>
          </a:p>
          <a:p>
            <a:pPr algn="ctr"/>
            <a:r>
              <a:rPr lang="en-US" sz="40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26792083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0500D41F-2FD4-3F33-1595-034F41FD7ABB}"/>
              </a:ext>
            </a:extLst>
          </p:cNvPr>
          <p:cNvGrpSpPr/>
          <p:nvPr/>
        </p:nvGrpSpPr>
        <p:grpSpPr>
          <a:xfrm>
            <a:off x="-815070" y="0"/>
            <a:ext cx="12816570" cy="6858000"/>
            <a:chOff x="-782052" y="0"/>
            <a:chExt cx="12816570" cy="6858000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394CC81-A86D-6EA4-8B53-5C35EAE8B4D8}"/>
                </a:ext>
              </a:extLst>
            </p:cNvPr>
            <p:cNvSpPr/>
            <p:nvPr/>
          </p:nvSpPr>
          <p:spPr>
            <a:xfrm>
              <a:off x="606389" y="0"/>
              <a:ext cx="10645543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0F8E07D0-4B3D-E023-F864-1E4E88851EA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50452484"/>
                </p:ext>
              </p:extLst>
            </p:nvPr>
          </p:nvGraphicFramePr>
          <p:xfrm>
            <a:off x="3262963" y="546234"/>
            <a:ext cx="7854215" cy="57655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3BCD54-C9D4-35BE-3F82-11DA8EEE37A9}"/>
                </a:ext>
              </a:extLst>
            </p:cNvPr>
            <p:cNvSpPr txBox="1"/>
            <p:nvPr/>
          </p:nvSpPr>
          <p:spPr>
            <a:xfrm>
              <a:off x="6025413" y="5780202"/>
              <a:ext cx="9240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ELEGANT</a:t>
              </a:r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84D7A6B-421F-9373-E94A-96B6101E2CBB}"/>
                </a:ext>
              </a:extLst>
            </p:cNvPr>
            <p:cNvSpPr txBox="1"/>
            <p:nvPr/>
          </p:nvSpPr>
          <p:spPr>
            <a:xfrm rot="16200000">
              <a:off x="3272590" y="4137309"/>
              <a:ext cx="798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LOW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111BDD3-4938-7CBB-A0ED-684A10FF3930}"/>
                </a:ext>
              </a:extLst>
            </p:cNvPr>
            <p:cNvSpPr txBox="1"/>
            <p:nvPr/>
          </p:nvSpPr>
          <p:spPr>
            <a:xfrm rot="16200000">
              <a:off x="3253339" y="2351359"/>
              <a:ext cx="798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HIGH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C5B9EF-00DD-74E1-22EB-E1649977E139}"/>
                </a:ext>
              </a:extLst>
            </p:cNvPr>
            <p:cNvSpPr/>
            <p:nvPr/>
          </p:nvSpPr>
          <p:spPr>
            <a:xfrm>
              <a:off x="5778365" y="2735670"/>
              <a:ext cx="500514" cy="48126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24BCD1-1D07-F170-F09A-94C4604ED7F6}"/>
                </a:ext>
              </a:extLst>
            </p:cNvPr>
            <p:cNvSpPr txBox="1"/>
            <p:nvPr/>
          </p:nvSpPr>
          <p:spPr>
            <a:xfrm>
              <a:off x="5730775" y="2801435"/>
              <a:ext cx="924027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050" dirty="0"/>
                <a:t>GALAXY BOOK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57069E-C05D-EBBF-E440-24433ECC3D71}"/>
                </a:ext>
              </a:extLst>
            </p:cNvPr>
            <p:cNvSpPr txBox="1"/>
            <p:nvPr/>
          </p:nvSpPr>
          <p:spPr>
            <a:xfrm>
              <a:off x="8662736" y="5942433"/>
              <a:ext cx="1472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b="1" u="sng" dirty="0"/>
                <a:t>SUPPORT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8631F7-D84C-7CE4-BB4B-4270E1F694DA}"/>
                </a:ext>
              </a:extLst>
            </p:cNvPr>
            <p:cNvSpPr txBox="1"/>
            <p:nvPr/>
          </p:nvSpPr>
          <p:spPr>
            <a:xfrm>
              <a:off x="7680960" y="5780201"/>
              <a:ext cx="6448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BASIC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4EA57D-F6BB-F0D9-24BB-47DF3AA0A1BF}"/>
                </a:ext>
              </a:extLst>
            </p:cNvPr>
            <p:cNvSpPr txBox="1"/>
            <p:nvPr/>
          </p:nvSpPr>
          <p:spPr>
            <a:xfrm>
              <a:off x="9875520" y="5780200"/>
              <a:ext cx="1155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EXTENSIVE</a:t>
              </a:r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032F7E-8C62-1CF4-9567-838BD60EC142}"/>
                </a:ext>
              </a:extLst>
            </p:cNvPr>
            <p:cNvSpPr/>
            <p:nvPr/>
          </p:nvSpPr>
          <p:spPr>
            <a:xfrm>
              <a:off x="8417111" y="2875780"/>
              <a:ext cx="1328287" cy="1258814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2E27712-BDF3-0D01-D9D1-AD487265E2D2}"/>
                </a:ext>
              </a:extLst>
            </p:cNvPr>
            <p:cNvSpPr/>
            <p:nvPr/>
          </p:nvSpPr>
          <p:spPr>
            <a:xfrm>
              <a:off x="8912995" y="3663790"/>
              <a:ext cx="1222407" cy="1165397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D76405-7EF1-4099-CF08-43146F879746}"/>
                </a:ext>
              </a:extLst>
            </p:cNvPr>
            <p:cNvSpPr txBox="1"/>
            <p:nvPr/>
          </p:nvSpPr>
          <p:spPr>
            <a:xfrm>
              <a:off x="8595179" y="3105834"/>
              <a:ext cx="99158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dirty="0"/>
                <a:t>HP,DELL</a:t>
              </a:r>
            </a:p>
            <a:p>
              <a:endParaRPr lang="en-IN" sz="18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0351D8A-ECCA-32F8-3A18-1007F903521A}"/>
                </a:ext>
              </a:extLst>
            </p:cNvPr>
            <p:cNvSpPr txBox="1"/>
            <p:nvPr/>
          </p:nvSpPr>
          <p:spPr>
            <a:xfrm>
              <a:off x="8984385" y="3923322"/>
              <a:ext cx="10447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dirty="0"/>
                <a:t>LENOVO,</a:t>
              </a:r>
            </a:p>
            <a:p>
              <a:r>
                <a:rPr lang="en-IN" sz="1800" dirty="0"/>
                <a:t>ASUS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DB7915F-2D8D-0E60-0F33-21DE68069ED9}"/>
                </a:ext>
              </a:extLst>
            </p:cNvPr>
            <p:cNvSpPr/>
            <p:nvPr/>
          </p:nvSpPr>
          <p:spPr>
            <a:xfrm>
              <a:off x="9528573" y="2509544"/>
              <a:ext cx="500514" cy="481263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D4002-455A-7F4B-06A7-75AB498551CF}"/>
                </a:ext>
              </a:extLst>
            </p:cNvPr>
            <p:cNvSpPr txBox="1"/>
            <p:nvPr/>
          </p:nvSpPr>
          <p:spPr>
            <a:xfrm>
              <a:off x="9472153" y="2550544"/>
              <a:ext cx="907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200" dirty="0"/>
                <a:t>GALAXY BOOK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1E37A8-B747-76CF-5FBC-6D5BFAFF7C38}"/>
                </a:ext>
              </a:extLst>
            </p:cNvPr>
            <p:cNvCxnSpPr>
              <a:cxnSpLocks/>
            </p:cNvCxnSpPr>
            <p:nvPr/>
          </p:nvCxnSpPr>
          <p:spPr>
            <a:xfrm>
              <a:off x="7449954" y="1434164"/>
              <a:ext cx="0" cy="434603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: Top Corners Rounded 12">
              <a:extLst>
                <a:ext uri="{FF2B5EF4-FFF2-40B4-BE49-F238E27FC236}">
                  <a16:creationId xmlns:a16="http://schemas.microsoft.com/office/drawing/2014/main" id="{EC833442-9BD7-6506-DF99-7B5EAD4D4C0D}"/>
                </a:ext>
              </a:extLst>
            </p:cNvPr>
            <p:cNvSpPr/>
            <p:nvPr/>
          </p:nvSpPr>
          <p:spPr>
            <a:xfrm>
              <a:off x="-782052" y="0"/>
              <a:ext cx="2319688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1B76AE4-1239-BB25-96B1-14A08503EAC3}"/>
                </a:ext>
              </a:extLst>
            </p:cNvPr>
            <p:cNvSpPr/>
            <p:nvPr/>
          </p:nvSpPr>
          <p:spPr>
            <a:xfrm rot="5400000">
              <a:off x="11258482" y="2914707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C89C4D0-18D1-A03A-3F0E-0DE716B572C3}"/>
                </a:ext>
              </a:extLst>
            </p:cNvPr>
            <p:cNvSpPr/>
            <p:nvPr/>
          </p:nvSpPr>
          <p:spPr>
            <a:xfrm rot="5400000">
              <a:off x="1555682" y="4656600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CDF30E4-3DEE-BB48-C24E-8220F19BD153}"/>
              </a:ext>
            </a:extLst>
          </p:cNvPr>
          <p:cNvSpPr/>
          <p:nvPr/>
        </p:nvSpPr>
        <p:spPr>
          <a:xfrm rot="16200000">
            <a:off x="-1154927" y="2230199"/>
            <a:ext cx="4674678" cy="22775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2. </a:t>
            </a:r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Design/Support</a:t>
            </a:r>
          </a:p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VS</a:t>
            </a:r>
          </a:p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Price</a:t>
            </a:r>
          </a:p>
        </p:txBody>
      </p:sp>
    </p:spTree>
    <p:extLst>
      <p:ext uri="{BB962C8B-B14F-4D97-AF65-F5344CB8AC3E}">
        <p14:creationId xmlns:p14="http://schemas.microsoft.com/office/powerpoint/2010/main" val="314531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FF1BDE0-0BFE-74D8-42CA-E9858740C4C2}"/>
              </a:ext>
            </a:extLst>
          </p:cNvPr>
          <p:cNvGrpSpPr/>
          <p:nvPr/>
        </p:nvGrpSpPr>
        <p:grpSpPr>
          <a:xfrm>
            <a:off x="-6572" y="-2859"/>
            <a:ext cx="12038152" cy="6858000"/>
            <a:chOff x="-6572" y="-2859"/>
            <a:chExt cx="12038152" cy="6858000"/>
          </a:xfrm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2A4E8C2C-2696-3958-00BC-F85F1ACE863A}"/>
                </a:ext>
              </a:extLst>
            </p:cNvPr>
            <p:cNvSpPr/>
            <p:nvPr/>
          </p:nvSpPr>
          <p:spPr>
            <a:xfrm>
              <a:off x="-6572" y="-2859"/>
              <a:ext cx="11268130" cy="6858000"/>
            </a:xfrm>
            <a:prstGeom prst="round2Same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2A65F73-C2E0-DC39-1C58-67A3EC1D43AC}"/>
                </a:ext>
              </a:extLst>
            </p:cNvPr>
            <p:cNvSpPr txBox="1"/>
            <p:nvPr/>
          </p:nvSpPr>
          <p:spPr>
            <a:xfrm rot="16200000">
              <a:off x="3336661" y="4641900"/>
              <a:ext cx="6418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FEW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2BF3CB9-D6F7-50E2-9E26-C357C9EDA346}"/>
                </a:ext>
              </a:extLst>
            </p:cNvPr>
            <p:cNvSpPr txBox="1"/>
            <p:nvPr/>
          </p:nvSpPr>
          <p:spPr>
            <a:xfrm>
              <a:off x="8133348" y="5289314"/>
              <a:ext cx="1116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ROBUST</a:t>
              </a:r>
            </a:p>
          </p:txBody>
        </p:sp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729B88B1-2E1C-8D24-6508-0A3D5CAE4C7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52862620"/>
                </p:ext>
              </p:extLst>
            </p:nvPr>
          </p:nvGraphicFramePr>
          <p:xfrm>
            <a:off x="3305743" y="1828799"/>
            <a:ext cx="6474594" cy="38693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741198A-6E5E-AB6B-A951-B86675AA0F9A}"/>
                </a:ext>
              </a:extLst>
            </p:cNvPr>
            <p:cNvSpPr/>
            <p:nvPr/>
          </p:nvSpPr>
          <p:spPr>
            <a:xfrm>
              <a:off x="8006614" y="3081286"/>
              <a:ext cx="1369996" cy="1364381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1F6917-1E26-A051-E3BE-677876A3A48B}"/>
                </a:ext>
              </a:extLst>
            </p:cNvPr>
            <p:cNvSpPr txBox="1"/>
            <p:nvPr/>
          </p:nvSpPr>
          <p:spPr>
            <a:xfrm>
              <a:off x="8192702" y="3440310"/>
              <a:ext cx="118390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/>
                <a:t>LENOVO,</a:t>
              </a:r>
            </a:p>
            <a:p>
              <a:r>
                <a:rPr lang="en-IN" dirty="0"/>
                <a:t>ASUS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DF3DAB-931C-E41E-2CD1-6D42BEFC968F}"/>
                </a:ext>
              </a:extLst>
            </p:cNvPr>
            <p:cNvSpPr txBox="1"/>
            <p:nvPr/>
          </p:nvSpPr>
          <p:spPr>
            <a:xfrm>
              <a:off x="4120524" y="5289313"/>
              <a:ext cx="803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FEW</a:t>
              </a:r>
              <a:endParaRPr lang="en-I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59AF46-9208-8C58-F22C-4D11D9B46206}"/>
                </a:ext>
              </a:extLst>
            </p:cNvPr>
            <p:cNvSpPr txBox="1"/>
            <p:nvPr/>
          </p:nvSpPr>
          <p:spPr>
            <a:xfrm rot="16200000">
              <a:off x="3229274" y="2343869"/>
              <a:ext cx="789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HIGH</a:t>
              </a:r>
              <a:endParaRPr lang="en-IN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22F709-1EB5-E894-B6C5-B736B9F17472}"/>
                </a:ext>
              </a:extLst>
            </p:cNvPr>
            <p:cNvSpPr txBox="1"/>
            <p:nvPr/>
          </p:nvSpPr>
          <p:spPr>
            <a:xfrm>
              <a:off x="8388418" y="5347843"/>
              <a:ext cx="11165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MANY</a:t>
              </a:r>
              <a:endParaRPr lang="en-IN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78F6E-37EE-015A-93DB-DB25331D7DC1}"/>
                </a:ext>
              </a:extLst>
            </p:cNvPr>
            <p:cNvSpPr txBox="1"/>
            <p:nvPr/>
          </p:nvSpPr>
          <p:spPr>
            <a:xfrm rot="16200000">
              <a:off x="3106780" y="4458455"/>
              <a:ext cx="10342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LOW</a:t>
              </a:r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A6FF12E-31FE-0300-3A9C-E2B27EE98D31}"/>
                </a:ext>
              </a:extLst>
            </p:cNvPr>
            <p:cNvSpPr/>
            <p:nvPr/>
          </p:nvSpPr>
          <p:spPr>
            <a:xfrm>
              <a:off x="5209139" y="3426141"/>
              <a:ext cx="447040" cy="485359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96CABD-1FF6-4E86-CF3C-BEAC7E89A5DE}"/>
                </a:ext>
              </a:extLst>
            </p:cNvPr>
            <p:cNvSpPr txBox="1"/>
            <p:nvPr/>
          </p:nvSpPr>
          <p:spPr>
            <a:xfrm>
              <a:off x="5084716" y="3440310"/>
              <a:ext cx="695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/>
                <a:t>GALAXY</a:t>
              </a:r>
            </a:p>
            <a:p>
              <a:r>
                <a:rPr lang="en-IN" sz="1200" dirty="0"/>
                <a:t> BOOK</a:t>
              </a:r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531394C8-4553-25DF-A673-97B9797202ED}"/>
                </a:ext>
              </a:extLst>
            </p:cNvPr>
            <p:cNvSpPr/>
            <p:nvPr/>
          </p:nvSpPr>
          <p:spPr>
            <a:xfrm rot="5400000">
              <a:off x="11255544" y="4904303"/>
              <a:ext cx="782052" cy="770021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9EA4F17-5642-2AEA-A2D0-366CE7FCFECF}"/>
              </a:ext>
            </a:extLst>
          </p:cNvPr>
          <p:cNvSpPr/>
          <p:nvPr/>
        </p:nvSpPr>
        <p:spPr>
          <a:xfrm rot="16200000">
            <a:off x="-1969440" y="2530046"/>
            <a:ext cx="6176883" cy="227754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3. </a:t>
            </a:r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Model Variety </a:t>
            </a:r>
          </a:p>
          <a:p>
            <a:pPr algn="ctr"/>
            <a:r>
              <a:rPr lang="en-US" sz="4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VS</a:t>
            </a:r>
          </a:p>
          <a:p>
            <a:pPr algn="ctr"/>
            <a:r>
              <a:rPr lang="en-US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Performance/Reputation</a:t>
            </a:r>
            <a:endParaRPr lang="en-US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0077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B0E23-393F-BFF3-552E-D69CD3989F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79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53134F-7F76-4CF7-0F36-DD802EB53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E89E840-2126-3D3E-E1DE-FE57D9307BA3}"/>
              </a:ext>
            </a:extLst>
          </p:cNvPr>
          <p:cNvGrpSpPr/>
          <p:nvPr/>
        </p:nvGrpSpPr>
        <p:grpSpPr>
          <a:xfrm>
            <a:off x="441158" y="108463"/>
            <a:ext cx="11309684" cy="5416439"/>
            <a:chOff x="727440" y="724480"/>
            <a:chExt cx="9557486" cy="5409039"/>
          </a:xfrm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76D90B-2CB3-9B9B-D330-D76C3C24D482}"/>
                </a:ext>
              </a:extLst>
            </p:cNvPr>
            <p:cNvGrpSpPr/>
            <p:nvPr/>
          </p:nvGrpSpPr>
          <p:grpSpPr>
            <a:xfrm>
              <a:off x="727440" y="724480"/>
              <a:ext cx="9557486" cy="5409039"/>
              <a:chOff x="775567" y="729295"/>
              <a:chExt cx="9557486" cy="540903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5F25FD6-D7EA-7E07-4810-3AE507AFE8BD}"/>
                  </a:ext>
                </a:extLst>
              </p:cNvPr>
              <p:cNvGrpSpPr/>
              <p:nvPr/>
            </p:nvGrpSpPr>
            <p:grpSpPr>
              <a:xfrm>
                <a:off x="775567" y="729295"/>
                <a:ext cx="9557486" cy="5409039"/>
                <a:chOff x="688940" y="719666"/>
                <a:chExt cx="9557486" cy="5409039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8EC3A8B4-0489-22A5-7F8B-274CEF38223F}"/>
                    </a:ext>
                  </a:extLst>
                </p:cNvPr>
                <p:cNvSpPr/>
                <p:nvPr/>
              </p:nvSpPr>
              <p:spPr>
                <a:xfrm>
                  <a:off x="688940" y="719666"/>
                  <a:ext cx="9557486" cy="2438400"/>
                </a:xfrm>
                <a:prstGeom prst="roundRect">
                  <a:avLst>
                    <a:gd name="adj" fmla="val 10000"/>
                  </a:avLst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alpha val="90000"/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Rectangle: Rounded Corners 22">
                  <a:extLst>
                    <a:ext uri="{FF2B5EF4-FFF2-40B4-BE49-F238E27FC236}">
                      <a16:creationId xmlns:a16="http://schemas.microsoft.com/office/drawing/2014/main" id="{70AA9608-6C3D-76F1-8E39-978FF5B32DCB}"/>
                    </a:ext>
                  </a:extLst>
                </p:cNvPr>
                <p:cNvSpPr/>
                <p:nvPr/>
              </p:nvSpPr>
              <p:spPr>
                <a:xfrm>
                  <a:off x="1274961" y="1033377"/>
                  <a:ext cx="1777135" cy="1788160"/>
                </a:xfrm>
                <a:prstGeom prst="roundRect">
                  <a:avLst>
                    <a:gd name="adj" fmla="val 10000"/>
                  </a:avLst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693B0295-F93E-83DB-6163-6BDCC61F563A}"/>
                    </a:ext>
                  </a:extLst>
                </p:cNvPr>
                <p:cNvSpPr/>
                <p:nvPr/>
              </p:nvSpPr>
              <p:spPr>
                <a:xfrm rot="21600000">
                  <a:off x="1288077" y="3148439"/>
                  <a:ext cx="1782147" cy="2980266"/>
                </a:xfrm>
                <a:custGeom>
                  <a:avLst/>
                  <a:gdLst>
                    <a:gd name="connsiteX0" fmla="*/ 187125 w 1782147"/>
                    <a:gd name="connsiteY0" fmla="*/ 0 h 2980266"/>
                    <a:gd name="connsiteX1" fmla="*/ 1595022 w 1782147"/>
                    <a:gd name="connsiteY1" fmla="*/ 0 h 2980266"/>
                    <a:gd name="connsiteX2" fmla="*/ 1782147 w 1782147"/>
                    <a:gd name="connsiteY2" fmla="*/ 187125 h 2980266"/>
                    <a:gd name="connsiteX3" fmla="*/ 1782147 w 1782147"/>
                    <a:gd name="connsiteY3" fmla="*/ 2980266 h 2980266"/>
                    <a:gd name="connsiteX4" fmla="*/ 1782147 w 1782147"/>
                    <a:gd name="connsiteY4" fmla="*/ 2980266 h 2980266"/>
                    <a:gd name="connsiteX5" fmla="*/ 0 w 1782147"/>
                    <a:gd name="connsiteY5" fmla="*/ 2980266 h 2980266"/>
                    <a:gd name="connsiteX6" fmla="*/ 0 w 1782147"/>
                    <a:gd name="connsiteY6" fmla="*/ 2980266 h 2980266"/>
                    <a:gd name="connsiteX7" fmla="*/ 0 w 1782147"/>
                    <a:gd name="connsiteY7" fmla="*/ 187125 h 2980266"/>
                    <a:gd name="connsiteX8" fmla="*/ 187125 w 1782147"/>
                    <a:gd name="connsiteY8" fmla="*/ 0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82147" h="2980266">
                      <a:moveTo>
                        <a:pt x="1595021" y="2980266"/>
                      </a:moveTo>
                      <a:lnTo>
                        <a:pt x="187126" y="2980266"/>
                      </a:lnTo>
                      <a:cubicBezTo>
                        <a:pt x="83780" y="2980266"/>
                        <a:pt x="1" y="2896487"/>
                        <a:pt x="1" y="2793141"/>
                      </a:cubicBez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782146" y="0"/>
                      </a:lnTo>
                      <a:lnTo>
                        <a:pt x="1782146" y="0"/>
                      </a:lnTo>
                      <a:lnTo>
                        <a:pt x="1782146" y="2793141"/>
                      </a:lnTo>
                      <a:cubicBezTo>
                        <a:pt x="1782146" y="2896487"/>
                        <a:pt x="1698367" y="2980266"/>
                        <a:pt x="1595021" y="2980266"/>
                      </a:cubicBezTo>
                      <a:close/>
                    </a:path>
                  </a:pathLst>
                </a:cu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5063" tIns="270256" rIns="325063" bIns="325063" numCol="1" spcCol="1270" anchor="t" anchorCtr="0">
                  <a:noAutofit/>
                </a:bodyPr>
                <a:lstStyle/>
                <a:p>
                  <a:pPr marL="0" lvl="0" indent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3800" kern="1200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952C5897-FD04-9BD8-1120-360BD679EF32}"/>
                    </a:ext>
                  </a:extLst>
                </p:cNvPr>
                <p:cNvSpPr/>
                <p:nvPr/>
              </p:nvSpPr>
              <p:spPr>
                <a:xfrm>
                  <a:off x="3423292" y="1033377"/>
                  <a:ext cx="1848110" cy="1788160"/>
                </a:xfrm>
                <a:prstGeom prst="roundRect">
                  <a:avLst>
                    <a:gd name="adj" fmla="val 10000"/>
                  </a:avLst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10B64134-72A7-F1E0-D8A0-A7447D0B5239}"/>
                    </a:ext>
                  </a:extLst>
                </p:cNvPr>
                <p:cNvSpPr/>
                <p:nvPr/>
              </p:nvSpPr>
              <p:spPr>
                <a:xfrm rot="21600000">
                  <a:off x="3450383" y="3148438"/>
                  <a:ext cx="1708756" cy="2980267"/>
                </a:xfrm>
                <a:custGeom>
                  <a:avLst/>
                  <a:gdLst>
                    <a:gd name="connsiteX0" fmla="*/ 179419 w 1708756"/>
                    <a:gd name="connsiteY0" fmla="*/ 0 h 2980266"/>
                    <a:gd name="connsiteX1" fmla="*/ 1529337 w 1708756"/>
                    <a:gd name="connsiteY1" fmla="*/ 0 h 2980266"/>
                    <a:gd name="connsiteX2" fmla="*/ 1708756 w 1708756"/>
                    <a:gd name="connsiteY2" fmla="*/ 179419 h 2980266"/>
                    <a:gd name="connsiteX3" fmla="*/ 1708756 w 1708756"/>
                    <a:gd name="connsiteY3" fmla="*/ 2980266 h 2980266"/>
                    <a:gd name="connsiteX4" fmla="*/ 1708756 w 1708756"/>
                    <a:gd name="connsiteY4" fmla="*/ 2980266 h 2980266"/>
                    <a:gd name="connsiteX5" fmla="*/ 0 w 1708756"/>
                    <a:gd name="connsiteY5" fmla="*/ 2980266 h 2980266"/>
                    <a:gd name="connsiteX6" fmla="*/ 0 w 1708756"/>
                    <a:gd name="connsiteY6" fmla="*/ 2980266 h 2980266"/>
                    <a:gd name="connsiteX7" fmla="*/ 0 w 1708756"/>
                    <a:gd name="connsiteY7" fmla="*/ 179419 h 2980266"/>
                    <a:gd name="connsiteX8" fmla="*/ 179419 w 1708756"/>
                    <a:gd name="connsiteY8" fmla="*/ 0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08756" h="2980266">
                      <a:moveTo>
                        <a:pt x="1529336" y="2980266"/>
                      </a:moveTo>
                      <a:lnTo>
                        <a:pt x="179420" y="2980266"/>
                      </a:lnTo>
                      <a:cubicBezTo>
                        <a:pt x="80330" y="2980266"/>
                        <a:pt x="1" y="2899937"/>
                        <a:pt x="1" y="2800847"/>
                      </a:cubicBez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708755" y="0"/>
                      </a:lnTo>
                      <a:lnTo>
                        <a:pt x="1708755" y="0"/>
                      </a:lnTo>
                      <a:lnTo>
                        <a:pt x="1708755" y="2800847"/>
                      </a:lnTo>
                      <a:cubicBezTo>
                        <a:pt x="1708755" y="2899937"/>
                        <a:pt x="1628426" y="2980266"/>
                        <a:pt x="1529336" y="2980266"/>
                      </a:cubicBezTo>
                      <a:close/>
                    </a:path>
                  </a:pathLst>
                </a:cu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15694" tIns="263145" rIns="315694" bIns="315694" numCol="1" spcCol="1270" anchor="t" anchorCtr="0">
                  <a:noAutofit/>
                </a:bodyPr>
                <a:lstStyle/>
                <a:p>
                  <a:pPr marL="0" lvl="0" indent="0" algn="ctr" defTabSz="16446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3700" kern="12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EEEE963-30DA-31D8-66BB-4152D38F6F60}"/>
                    </a:ext>
                  </a:extLst>
                </p:cNvPr>
                <p:cNvSpPr/>
                <p:nvPr/>
              </p:nvSpPr>
              <p:spPr>
                <a:xfrm>
                  <a:off x="8064203" y="1033377"/>
                  <a:ext cx="1839769" cy="1788160"/>
                </a:xfrm>
                <a:prstGeom prst="roundRect">
                  <a:avLst>
                    <a:gd name="adj" fmla="val 10000"/>
                  </a:avLst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5398E157-7A60-0DA6-D3A9-B049226F4AA8}"/>
                    </a:ext>
                  </a:extLst>
                </p:cNvPr>
                <p:cNvSpPr/>
                <p:nvPr/>
              </p:nvSpPr>
              <p:spPr>
                <a:xfrm rot="21600000">
                  <a:off x="5675470" y="3148439"/>
                  <a:ext cx="1750721" cy="2980266"/>
                </a:xfrm>
                <a:custGeom>
                  <a:avLst/>
                  <a:gdLst>
                    <a:gd name="connsiteX0" fmla="*/ 183826 w 1750720"/>
                    <a:gd name="connsiteY0" fmla="*/ 0 h 2980266"/>
                    <a:gd name="connsiteX1" fmla="*/ 1566894 w 1750720"/>
                    <a:gd name="connsiteY1" fmla="*/ 0 h 2980266"/>
                    <a:gd name="connsiteX2" fmla="*/ 1750720 w 1750720"/>
                    <a:gd name="connsiteY2" fmla="*/ 183826 h 2980266"/>
                    <a:gd name="connsiteX3" fmla="*/ 1750720 w 1750720"/>
                    <a:gd name="connsiteY3" fmla="*/ 2980266 h 2980266"/>
                    <a:gd name="connsiteX4" fmla="*/ 1750720 w 1750720"/>
                    <a:gd name="connsiteY4" fmla="*/ 2980266 h 2980266"/>
                    <a:gd name="connsiteX5" fmla="*/ 0 w 1750720"/>
                    <a:gd name="connsiteY5" fmla="*/ 2980266 h 2980266"/>
                    <a:gd name="connsiteX6" fmla="*/ 0 w 1750720"/>
                    <a:gd name="connsiteY6" fmla="*/ 2980266 h 2980266"/>
                    <a:gd name="connsiteX7" fmla="*/ 0 w 1750720"/>
                    <a:gd name="connsiteY7" fmla="*/ 183826 h 2980266"/>
                    <a:gd name="connsiteX8" fmla="*/ 183826 w 1750720"/>
                    <a:gd name="connsiteY8" fmla="*/ 0 h 298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50720" h="2980266">
                      <a:moveTo>
                        <a:pt x="1566893" y="2980266"/>
                      </a:moveTo>
                      <a:lnTo>
                        <a:pt x="183827" y="2980266"/>
                      </a:lnTo>
                      <a:cubicBezTo>
                        <a:pt x="82303" y="2980266"/>
                        <a:pt x="1" y="2897964"/>
                        <a:pt x="1" y="2796440"/>
                      </a:cubicBezTo>
                      <a:lnTo>
                        <a:pt x="1" y="0"/>
                      </a:lnTo>
                      <a:lnTo>
                        <a:pt x="1" y="0"/>
                      </a:lnTo>
                      <a:lnTo>
                        <a:pt x="1750719" y="0"/>
                      </a:lnTo>
                      <a:lnTo>
                        <a:pt x="1750719" y="0"/>
                      </a:lnTo>
                      <a:lnTo>
                        <a:pt x="1750719" y="2796440"/>
                      </a:lnTo>
                      <a:cubicBezTo>
                        <a:pt x="1750719" y="2897964"/>
                        <a:pt x="1668417" y="2980266"/>
                        <a:pt x="1566893" y="2980266"/>
                      </a:cubicBezTo>
                      <a:close/>
                    </a:path>
                  </a:pathLst>
                </a:cu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4097" tIns="270256" rIns="324098" bIns="324097" numCol="1" spcCol="1270" anchor="t" anchorCtr="0">
                  <a:noAutofit/>
                </a:bodyPr>
                <a:lstStyle/>
                <a:p>
                  <a:pPr marL="0" lvl="0" indent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3800" kern="12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B0CBBF5-E31A-2DED-CCF6-523C07EA617C}"/>
                  </a:ext>
                </a:extLst>
              </p:cNvPr>
              <p:cNvSpPr/>
              <p:nvPr/>
            </p:nvSpPr>
            <p:spPr>
              <a:xfrm>
                <a:off x="5672488" y="1062254"/>
                <a:ext cx="1979864" cy="1788160"/>
              </a:xfrm>
              <a:prstGeom prst="roundRect">
                <a:avLst>
                  <a:gd name="adj" fmla="val 10000"/>
                </a:avLst>
              </a:prstGeom>
              <a:ln>
                <a:noFill/>
              </a:ln>
              <a:effectLst/>
              <a:sp3d prstMaterial="softEdge">
                <a:bevelT w="12700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5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C7E5D01-6539-7DF7-EFEC-42AD8FD81FF0}"/>
                  </a:ext>
                </a:extLst>
              </p:cNvPr>
              <p:cNvGrpSpPr/>
              <p:nvPr/>
            </p:nvGrpSpPr>
            <p:grpSpPr>
              <a:xfrm>
                <a:off x="8137095" y="3158067"/>
                <a:ext cx="1750720" cy="2980266"/>
                <a:chOff x="5212389" y="2428773"/>
                <a:chExt cx="1750720" cy="2980266"/>
              </a:xfrm>
            </p:grpSpPr>
            <p:sp>
              <p:nvSpPr>
                <p:cNvPr id="20" name="Rectangle: Top Corners Rounded 19">
                  <a:extLst>
                    <a:ext uri="{FF2B5EF4-FFF2-40B4-BE49-F238E27FC236}">
                      <a16:creationId xmlns:a16="http://schemas.microsoft.com/office/drawing/2014/main" id="{E7EB9D4D-1C55-56E0-9710-BBD2E7012E89}"/>
                    </a:ext>
                  </a:extLst>
                </p:cNvPr>
                <p:cNvSpPr/>
                <p:nvPr/>
              </p:nvSpPr>
              <p:spPr>
                <a:xfrm rot="10800000">
                  <a:off x="5212389" y="2428773"/>
                  <a:ext cx="1750720" cy="2980266"/>
                </a:xfrm>
                <a:prstGeom prst="round2SameRect">
                  <a:avLst>
                    <a:gd name="adj1" fmla="val 10500"/>
                    <a:gd name="adj2" fmla="val 0"/>
                  </a:avLst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Rectangle: Top Corners Rounded 4">
                  <a:extLst>
                    <a:ext uri="{FF2B5EF4-FFF2-40B4-BE49-F238E27FC236}">
                      <a16:creationId xmlns:a16="http://schemas.microsoft.com/office/drawing/2014/main" id="{743662CA-E559-96A1-12EA-258ACBE5B34D}"/>
                    </a:ext>
                  </a:extLst>
                </p:cNvPr>
                <p:cNvSpPr txBox="1"/>
                <p:nvPr/>
              </p:nvSpPr>
              <p:spPr>
                <a:xfrm rot="21600000">
                  <a:off x="5266230" y="2428773"/>
                  <a:ext cx="1643038" cy="2926425"/>
                </a:xfrm>
                <a:prstGeom prst="rect">
                  <a:avLst/>
                </a:prstGeom>
                <a:ln>
                  <a:noFill/>
                </a:ln>
                <a:effectLst/>
                <a:sp3d prstMaterial="softEdge">
                  <a:bevelT w="127000"/>
                </a:sp3d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270256" tIns="270256" rIns="270256" bIns="270256" numCol="1" spcCol="1270" anchor="t" anchorCtr="0">
                  <a:noAutofit/>
                </a:bodyPr>
                <a:lstStyle/>
                <a:p>
                  <a:pPr marL="0" lvl="0" indent="0" algn="ctr" defTabSz="16891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en-IN" sz="3800" kern="120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endParaRP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F34039-5362-E0FA-F80D-9DD38715FB19}"/>
                </a:ext>
              </a:extLst>
            </p:cNvPr>
            <p:cNvSpPr/>
            <p:nvPr/>
          </p:nvSpPr>
          <p:spPr>
            <a:xfrm>
              <a:off x="1374704" y="1062254"/>
              <a:ext cx="502061" cy="923330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62329F-EBCD-22CF-AD60-C7E2702EDE64}"/>
                </a:ext>
              </a:extLst>
            </p:cNvPr>
            <p:cNvSpPr/>
            <p:nvPr/>
          </p:nvSpPr>
          <p:spPr>
            <a:xfrm>
              <a:off x="3531935" y="1062254"/>
              <a:ext cx="643125" cy="923330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EABAD12-8BDF-781F-46BF-1724D70B1FBF}"/>
                </a:ext>
              </a:extLst>
            </p:cNvPr>
            <p:cNvSpPr/>
            <p:nvPr/>
          </p:nvSpPr>
          <p:spPr>
            <a:xfrm>
              <a:off x="5722759" y="1020350"/>
              <a:ext cx="585417" cy="923330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F466481-EF94-3070-C6B0-963B9BD082B5}"/>
                </a:ext>
              </a:extLst>
            </p:cNvPr>
            <p:cNvSpPr/>
            <p:nvPr/>
          </p:nvSpPr>
          <p:spPr>
            <a:xfrm>
              <a:off x="8150349" y="1038191"/>
              <a:ext cx="561371" cy="923330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95E1B52-8CAF-0A04-80DA-B2CF14B0A4FD}"/>
                </a:ext>
              </a:extLst>
            </p:cNvPr>
            <p:cNvSpPr txBox="1"/>
            <p:nvPr/>
          </p:nvSpPr>
          <p:spPr>
            <a:xfrm>
              <a:off x="1543881" y="2036635"/>
              <a:ext cx="1347537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STRENGHTS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E7D17A-F7E5-273B-35FD-290396D7B6B9}"/>
                </a:ext>
              </a:extLst>
            </p:cNvPr>
            <p:cNvSpPr txBox="1"/>
            <p:nvPr/>
          </p:nvSpPr>
          <p:spPr>
            <a:xfrm>
              <a:off x="3488883" y="2039415"/>
              <a:ext cx="1776136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OPPORTUNITIES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049C41-C514-88BE-A783-E2A1B880B5F4}"/>
                </a:ext>
              </a:extLst>
            </p:cNvPr>
            <p:cNvSpPr txBox="1"/>
            <p:nvPr/>
          </p:nvSpPr>
          <p:spPr>
            <a:xfrm>
              <a:off x="5722759" y="2036635"/>
              <a:ext cx="1659818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ASPIRATIONS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5C83DDD-50F9-E684-A50A-36AAC42982B5}"/>
                </a:ext>
              </a:extLst>
            </p:cNvPr>
            <p:cNvSpPr txBox="1"/>
            <p:nvPr/>
          </p:nvSpPr>
          <p:spPr>
            <a:xfrm>
              <a:off x="8268101" y="2036635"/>
              <a:ext cx="1482291" cy="369332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RESULTS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2E098D1-A5A6-962E-DBD2-7BC317295095}"/>
                </a:ext>
              </a:extLst>
            </p:cNvPr>
            <p:cNvSpPr txBox="1"/>
            <p:nvPr/>
          </p:nvSpPr>
          <p:spPr>
            <a:xfrm>
              <a:off x="1374705" y="3561347"/>
              <a:ext cx="1516714" cy="1754326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Brand image and loyalty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Innovation and technology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429EC72-CE69-D757-8346-0B6CFE61C491}"/>
                </a:ext>
              </a:extLst>
            </p:cNvPr>
            <p:cNvSpPr txBox="1"/>
            <p:nvPr/>
          </p:nvSpPr>
          <p:spPr>
            <a:xfrm>
              <a:off x="3531935" y="3561347"/>
              <a:ext cx="1665704" cy="1477328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Diversification of product line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Global expansion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915D35-6AD6-4C64-F2F6-9C7FF262BCAE}"/>
                </a:ext>
              </a:extLst>
            </p:cNvPr>
            <p:cNvSpPr txBox="1"/>
            <p:nvPr/>
          </p:nvSpPr>
          <p:spPr>
            <a:xfrm>
              <a:off x="5722760" y="3524715"/>
              <a:ext cx="1741932" cy="1754326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Market leadership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Sustainability initiatives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Customer centric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7429D5-0D9C-8F65-0DE2-89FFCEF39A29}"/>
                </a:ext>
              </a:extLst>
            </p:cNvPr>
            <p:cNvSpPr txBox="1"/>
            <p:nvPr/>
          </p:nvSpPr>
          <p:spPr>
            <a:xfrm>
              <a:off x="8102703" y="3524715"/>
              <a:ext cx="1594048" cy="1477328"/>
            </a:xfrm>
            <a:prstGeom prst="rect">
              <a:avLst/>
            </a:prstGeom>
            <a:noFill/>
            <a:ln>
              <a:noFill/>
            </a:ln>
            <a:effectLst/>
            <a:sp3d prstMaterial="softEdge">
              <a:bevelT w="127000"/>
            </a:sp3d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Market share growth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Innovative recognition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0728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20722-DA25-8FEF-4202-EE065C360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9432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39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ADD14-0F18-3949-830A-3741ABF27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866260-3255-2359-F047-4C224B1FB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759241" y="0"/>
            <a:ext cx="943275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F86046-D332-6803-679E-E44E40398453}"/>
              </a:ext>
            </a:extLst>
          </p:cNvPr>
          <p:cNvSpPr/>
          <p:nvPr/>
        </p:nvSpPr>
        <p:spPr>
          <a:xfrm>
            <a:off x="0" y="2551837"/>
            <a:ext cx="315663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INTERNAL </a:t>
            </a:r>
          </a:p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520260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A8A538-29F8-BFCD-254E-9D4DA27EA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DCCE5E-20B4-4C26-C705-1B61464756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88216" y="1813005"/>
            <a:ext cx="5015568" cy="3231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1453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1EA23AB-A505-B3E7-2EB4-765AC5D0DA02}"/>
              </a:ext>
            </a:extLst>
          </p:cNvPr>
          <p:cNvSpPr/>
          <p:nvPr/>
        </p:nvSpPr>
        <p:spPr>
          <a:xfrm>
            <a:off x="3187773" y="0"/>
            <a:ext cx="47961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SWOT ANALYSIS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61B8AD-F9F0-210B-6931-538364088BE7}"/>
              </a:ext>
            </a:extLst>
          </p:cNvPr>
          <p:cNvGrpSpPr/>
          <p:nvPr/>
        </p:nvGrpSpPr>
        <p:grpSpPr>
          <a:xfrm>
            <a:off x="501583" y="1104677"/>
            <a:ext cx="10938578" cy="5418668"/>
            <a:chOff x="501583" y="1104677"/>
            <a:chExt cx="10938578" cy="541866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35AB187-DD17-DB1C-D020-8A1FB1BB645F}"/>
                </a:ext>
              </a:extLst>
            </p:cNvPr>
            <p:cNvGrpSpPr/>
            <p:nvPr/>
          </p:nvGrpSpPr>
          <p:grpSpPr>
            <a:xfrm>
              <a:off x="501583" y="1104677"/>
              <a:ext cx="10938578" cy="5418668"/>
              <a:chOff x="626711" y="573059"/>
              <a:chExt cx="10938578" cy="5418668"/>
            </a:xfrm>
          </p:grpSpPr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B9858457-97C1-2A44-56EB-EDADD41F84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94428412"/>
                  </p:ext>
                </p:extLst>
              </p:nvPr>
            </p:nvGraphicFramePr>
            <p:xfrm>
              <a:off x="626711" y="573060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91FB14C-6B91-A902-5B4E-F5D7DEF76E2C}"/>
                  </a:ext>
                </a:extLst>
              </p:cNvPr>
              <p:cNvGrpSpPr/>
              <p:nvPr/>
            </p:nvGrpSpPr>
            <p:grpSpPr>
              <a:xfrm>
                <a:off x="8985602" y="573059"/>
                <a:ext cx="2579687" cy="5418667"/>
                <a:chOff x="5547320" y="-1"/>
                <a:chExt cx="2579687" cy="5418667"/>
              </a:xfrm>
            </p:grpSpPr>
            <p:sp>
              <p:nvSpPr>
                <p:cNvPr id="4" name="Flowchart: Manual Operation 3">
                  <a:extLst>
                    <a:ext uri="{FF2B5EF4-FFF2-40B4-BE49-F238E27FC236}">
                      <a16:creationId xmlns:a16="http://schemas.microsoft.com/office/drawing/2014/main" id="{F0C3696F-EE6E-08EF-4159-0807E3E8C709}"/>
                    </a:ext>
                  </a:extLst>
                </p:cNvPr>
                <p:cNvSpPr/>
                <p:nvPr/>
              </p:nvSpPr>
              <p:spPr>
                <a:xfrm rot="16200000">
                  <a:off x="4127830" y="1419489"/>
                  <a:ext cx="5418667" cy="2579687"/>
                </a:xfrm>
                <a:prstGeom prst="flowChartManualOperation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5">
                    <a:alpha val="90000"/>
                    <a:hueOff val="0"/>
                    <a:satOff val="0"/>
                    <a:lumOff val="0"/>
                    <a:alphaOff val="-40000"/>
                  </a:schemeClr>
                </a:fillRef>
                <a:effectRef idx="3">
                  <a:schemeClr val="accent5">
                    <a:alpha val="90000"/>
                    <a:hueOff val="0"/>
                    <a:satOff val="0"/>
                    <a:lumOff val="0"/>
                    <a:alphaOff val="-4000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" name="Flowchart: Manual Operation 4">
                  <a:extLst>
                    <a:ext uri="{FF2B5EF4-FFF2-40B4-BE49-F238E27FC236}">
                      <a16:creationId xmlns:a16="http://schemas.microsoft.com/office/drawing/2014/main" id="{055240C5-FB00-09E5-6050-821DF7A3954A}"/>
                    </a:ext>
                  </a:extLst>
                </p:cNvPr>
                <p:cNvSpPr txBox="1"/>
                <p:nvPr/>
              </p:nvSpPr>
              <p:spPr>
                <a:xfrm rot="21600000">
                  <a:off x="5547320" y="1083732"/>
                  <a:ext cx="2579687" cy="3251201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46050" tIns="0" rIns="147278" bIns="0" numCol="1" spcCol="1270" anchor="t" anchorCtr="0">
                  <a:noAutofit/>
                </a:bodyPr>
                <a:lstStyle/>
                <a:p>
                  <a:pPr marL="0" lvl="0" indent="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300" dirty="0"/>
                    <a:t>THREATS</a:t>
                  </a:r>
                </a:p>
                <a:p>
                  <a:pPr marL="285750" lvl="0" indent="-28575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kern="1200" dirty="0"/>
                    <a:t>Competition from rivals</a:t>
                  </a:r>
                </a:p>
                <a:p>
                  <a:pPr marL="285750" lvl="0" indent="-28575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800" dirty="0"/>
                    <a:t>Leak of products before lau</a:t>
                  </a:r>
                  <a:r>
                    <a:rPr lang="en-US" dirty="0"/>
                    <a:t>nch</a:t>
                  </a:r>
                </a:p>
                <a:p>
                  <a:pPr marL="285750" lvl="0" indent="-28575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800" kern="1200" dirty="0"/>
                    <a:t>Dynamic business environment</a:t>
                  </a:r>
                </a:p>
                <a:p>
                  <a:pPr marL="285750" lvl="0" indent="-28575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Risk of international operations</a:t>
                  </a:r>
                </a:p>
                <a:p>
                  <a:pPr marL="285750" lvl="0" indent="-285750" algn="l" defTabSz="10223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Font typeface="Arial" panose="020B0604020202020204" pitchFamily="34" charset="0"/>
                    <a:buChar char="•"/>
                  </a:pPr>
                  <a:r>
                    <a:rPr lang="en-US" sz="1800" kern="1200" dirty="0"/>
                    <a:t>Risk of imitation and piracy.</a:t>
                  </a:r>
                  <a:endParaRPr lang="en-IN" sz="1800" kern="1200" dirty="0"/>
                </a:p>
              </p:txBody>
            </p:sp>
          </p:grp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F66FB9-9693-B982-D16D-717C43594DE1}"/>
                </a:ext>
              </a:extLst>
            </p:cNvPr>
            <p:cNvSpPr/>
            <p:nvPr/>
          </p:nvSpPr>
          <p:spPr>
            <a:xfrm>
              <a:off x="648937" y="1265080"/>
              <a:ext cx="51809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F6E2E-D195-A025-FCAC-9808CC788409}"/>
                </a:ext>
              </a:extLst>
            </p:cNvPr>
            <p:cNvSpPr/>
            <p:nvPr/>
          </p:nvSpPr>
          <p:spPr>
            <a:xfrm>
              <a:off x="3376209" y="1379166"/>
              <a:ext cx="8194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W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3566DA1-57AE-8D23-5E34-B9FF37354DBB}"/>
                </a:ext>
              </a:extLst>
            </p:cNvPr>
            <p:cNvSpPr/>
            <p:nvPr/>
          </p:nvSpPr>
          <p:spPr>
            <a:xfrm>
              <a:off x="6075267" y="1265080"/>
              <a:ext cx="65915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O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F6A00C-99DC-432C-E41A-0C0DC52E9E8C}"/>
                </a:ext>
              </a:extLst>
            </p:cNvPr>
            <p:cNvSpPr/>
            <p:nvPr/>
          </p:nvSpPr>
          <p:spPr>
            <a:xfrm>
              <a:off x="8932992" y="1379166"/>
              <a:ext cx="534121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50" dirty="0">
                  <a:ln w="0"/>
                  <a:solidFill>
                    <a:schemeClr val="bg2"/>
                  </a:solidFill>
                  <a:effectLst>
                    <a:innerShdw blurRad="63500" dist="50800" dir="13500000">
                      <a:srgbClr val="000000">
                        <a:alpha val="50000"/>
                      </a:srgbClr>
                    </a:innerShdw>
                  </a:effectLst>
                </a:rPr>
                <a:t>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241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2B0496-B180-8F79-136D-EE6D8792D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860498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BF6BF40-388D-A4D9-509F-963AC8E3A6B4}"/>
              </a:ext>
            </a:extLst>
          </p:cNvPr>
          <p:cNvSpPr/>
          <p:nvPr/>
        </p:nvSpPr>
        <p:spPr>
          <a:xfrm>
            <a:off x="8752836" y="2505670"/>
            <a:ext cx="32528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APPLE INC.</a:t>
            </a:r>
          </a:p>
        </p:txBody>
      </p:sp>
    </p:spTree>
    <p:extLst>
      <p:ext uri="{BB962C8B-B14F-4D97-AF65-F5344CB8AC3E}">
        <p14:creationId xmlns:p14="http://schemas.microsoft.com/office/powerpoint/2010/main" val="58339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D03151F-0B50-44F7-6B10-0FBB53BE63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307033"/>
              </p:ext>
            </p:extLst>
          </p:nvPr>
        </p:nvGraphicFramePr>
        <p:xfrm>
          <a:off x="1135781" y="596766"/>
          <a:ext cx="10231655" cy="61409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DD43C9E-326A-8EAD-509E-4131087643FE}"/>
              </a:ext>
            </a:extLst>
          </p:cNvPr>
          <p:cNvSpPr/>
          <p:nvPr/>
        </p:nvSpPr>
        <p:spPr>
          <a:xfrm>
            <a:off x="195739" y="1754552"/>
            <a:ext cx="500458" cy="452431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F0750C-4240-F9EC-69DB-D5BF76E47032}"/>
              </a:ext>
            </a:extLst>
          </p:cNvPr>
          <p:cNvSpPr/>
          <p:nvPr/>
        </p:nvSpPr>
        <p:spPr>
          <a:xfrm>
            <a:off x="11635371" y="503268"/>
            <a:ext cx="433132" cy="60016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  <a:p>
            <a:pPr algn="ctr"/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</a:t>
            </a:r>
            <a:endParaRPr lang="en-U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Graphic 5" descr="Dollar">
            <a:extLst>
              <a:ext uri="{FF2B5EF4-FFF2-40B4-BE49-F238E27FC236}">
                <a16:creationId xmlns:a16="http://schemas.microsoft.com/office/drawing/2014/main" id="{FFE34909-39C2-8955-FE5E-082A030E25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3369" y="840152"/>
            <a:ext cx="914400" cy="914400"/>
          </a:xfrm>
          <a:prstGeom prst="rect">
            <a:avLst/>
          </a:prstGeom>
        </p:spPr>
      </p:pic>
      <p:pic>
        <p:nvPicPr>
          <p:cNvPr id="8" name="Graphic 7" descr="Money">
            <a:extLst>
              <a:ext uri="{FF2B5EF4-FFF2-40B4-BE49-F238E27FC236}">
                <a16:creationId xmlns:a16="http://schemas.microsoft.com/office/drawing/2014/main" id="{02628945-A3D0-01A7-679B-0609E81530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3823" y="840152"/>
            <a:ext cx="914400" cy="914400"/>
          </a:xfrm>
          <a:prstGeom prst="rect">
            <a:avLst/>
          </a:prstGeom>
        </p:spPr>
      </p:pic>
      <p:pic>
        <p:nvPicPr>
          <p:cNvPr id="10" name="Graphic 9" descr="Diploma">
            <a:extLst>
              <a:ext uri="{FF2B5EF4-FFF2-40B4-BE49-F238E27FC236}">
                <a16:creationId xmlns:a16="http://schemas.microsoft.com/office/drawing/2014/main" id="{F91848B3-E83F-A94D-60E4-4C46A719AE5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24249" y="1864894"/>
            <a:ext cx="914400" cy="914400"/>
          </a:xfrm>
          <a:prstGeom prst="rect">
            <a:avLst/>
          </a:prstGeom>
        </p:spPr>
      </p:pic>
      <p:pic>
        <p:nvPicPr>
          <p:cNvPr id="12" name="Graphic 11" descr="Robot">
            <a:extLst>
              <a:ext uri="{FF2B5EF4-FFF2-40B4-BE49-F238E27FC236}">
                <a16:creationId xmlns:a16="http://schemas.microsoft.com/office/drawing/2014/main" id="{C68268BD-2E87-BD5C-F492-7A6E55989D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90780" y="20261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68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90318A-8C1B-B745-7681-EB6718144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5549"/>
              </p:ext>
            </p:extLst>
          </p:nvPr>
        </p:nvGraphicFramePr>
        <p:xfrm>
          <a:off x="423512" y="921250"/>
          <a:ext cx="10963173" cy="57670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96405">
                  <a:extLst>
                    <a:ext uri="{9D8B030D-6E8A-4147-A177-3AD203B41FA5}">
                      <a16:colId xmlns:a16="http://schemas.microsoft.com/office/drawing/2014/main" val="3598398787"/>
                    </a:ext>
                  </a:extLst>
                </a:gridCol>
                <a:gridCol w="1326029">
                  <a:extLst>
                    <a:ext uri="{9D8B030D-6E8A-4147-A177-3AD203B41FA5}">
                      <a16:colId xmlns:a16="http://schemas.microsoft.com/office/drawing/2014/main" val="2710386105"/>
                    </a:ext>
                  </a:extLst>
                </a:gridCol>
                <a:gridCol w="1390456">
                  <a:extLst>
                    <a:ext uri="{9D8B030D-6E8A-4147-A177-3AD203B41FA5}">
                      <a16:colId xmlns:a16="http://schemas.microsoft.com/office/drawing/2014/main" val="1141591934"/>
                    </a:ext>
                  </a:extLst>
                </a:gridCol>
                <a:gridCol w="1905874">
                  <a:extLst>
                    <a:ext uri="{9D8B030D-6E8A-4147-A177-3AD203B41FA5}">
                      <a16:colId xmlns:a16="http://schemas.microsoft.com/office/drawing/2014/main" val="1585278020"/>
                    </a:ext>
                  </a:extLst>
                </a:gridCol>
                <a:gridCol w="2244409">
                  <a:extLst>
                    <a:ext uri="{9D8B030D-6E8A-4147-A177-3AD203B41FA5}">
                      <a16:colId xmlns:a16="http://schemas.microsoft.com/office/drawing/2014/main" val="3258915518"/>
                    </a:ext>
                  </a:extLst>
                </a:gridCol>
              </a:tblGrid>
              <a:tr h="70264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RESOURCE/CAPABILITY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VALUE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RARITY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IMITABILITY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ORGANIZATION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extLst>
                  <a:ext uri="{0D108BD9-81ED-4DB2-BD59-A6C34878D82A}">
                    <a16:rowId xmlns:a16="http://schemas.microsoft.com/office/drawing/2014/main" val="2347178702"/>
                  </a:ext>
                </a:extLst>
              </a:tr>
              <a:tr h="702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Brand Reputation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✗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3449362235"/>
                  </a:ext>
                </a:extLst>
              </a:tr>
              <a:tr h="702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Product Design and UX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282107954"/>
                  </a:ext>
                </a:extLst>
              </a:tr>
              <a:tr h="6380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Ecosystem of Services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704773345"/>
                  </a:ext>
                </a:extLst>
              </a:tr>
              <a:tr h="6256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Financial Performance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1216148295"/>
                  </a:ext>
                </a:extLst>
              </a:tr>
              <a:tr h="6765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Design Patents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3545068725"/>
                  </a:ext>
                </a:extLst>
              </a:tr>
              <a:tr h="6276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Exclusive Supplier Agreements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1942967438"/>
                  </a:ext>
                </a:extLst>
              </a:tr>
              <a:tr h="7026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Retail Store Experience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352385916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49ED291-6C03-D12D-9B79-278A8F624218}"/>
              </a:ext>
            </a:extLst>
          </p:cNvPr>
          <p:cNvSpPr/>
          <p:nvPr/>
        </p:nvSpPr>
        <p:spPr>
          <a:xfrm>
            <a:off x="3995425" y="0"/>
            <a:ext cx="42011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RIN TESTING</a:t>
            </a:r>
          </a:p>
        </p:txBody>
      </p:sp>
    </p:spTree>
    <p:extLst>
      <p:ext uri="{BB962C8B-B14F-4D97-AF65-F5344CB8AC3E}">
        <p14:creationId xmlns:p14="http://schemas.microsoft.com/office/powerpoint/2010/main" val="2670964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A03AEA-3C0C-CDE4-1514-B8E90E972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632833"/>
              </p:ext>
            </p:extLst>
          </p:nvPr>
        </p:nvGraphicFramePr>
        <p:xfrm>
          <a:off x="683394" y="2346273"/>
          <a:ext cx="10539662" cy="37645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8159">
                  <a:extLst>
                    <a:ext uri="{9D8B030D-6E8A-4147-A177-3AD203B41FA5}">
                      <a16:colId xmlns:a16="http://schemas.microsoft.com/office/drawing/2014/main" val="1739142010"/>
                    </a:ext>
                  </a:extLst>
                </a:gridCol>
                <a:gridCol w="1274805">
                  <a:extLst>
                    <a:ext uri="{9D8B030D-6E8A-4147-A177-3AD203B41FA5}">
                      <a16:colId xmlns:a16="http://schemas.microsoft.com/office/drawing/2014/main" val="426276520"/>
                    </a:ext>
                  </a:extLst>
                </a:gridCol>
                <a:gridCol w="1336743">
                  <a:extLst>
                    <a:ext uri="{9D8B030D-6E8A-4147-A177-3AD203B41FA5}">
                      <a16:colId xmlns:a16="http://schemas.microsoft.com/office/drawing/2014/main" val="2220503640"/>
                    </a:ext>
                  </a:extLst>
                </a:gridCol>
                <a:gridCol w="1832249">
                  <a:extLst>
                    <a:ext uri="{9D8B030D-6E8A-4147-A177-3AD203B41FA5}">
                      <a16:colId xmlns:a16="http://schemas.microsoft.com/office/drawing/2014/main" val="191496604"/>
                    </a:ext>
                  </a:extLst>
                </a:gridCol>
                <a:gridCol w="2157706">
                  <a:extLst>
                    <a:ext uri="{9D8B030D-6E8A-4147-A177-3AD203B41FA5}">
                      <a16:colId xmlns:a16="http://schemas.microsoft.com/office/drawing/2014/main" val="965576200"/>
                    </a:ext>
                  </a:extLst>
                </a:gridCol>
              </a:tblGrid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Culture of Secrecy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2769868650"/>
                  </a:ext>
                </a:extLst>
              </a:tr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Integrated Ecosystem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1286080183"/>
                  </a:ext>
                </a:extLst>
              </a:tr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Supply Chain Management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1695614632"/>
                  </a:ext>
                </a:extLst>
              </a:tr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Leadership and Vision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3751609641"/>
                  </a:ext>
                </a:extLst>
              </a:tr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Organizational Culture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2722396634"/>
                  </a:ext>
                </a:extLst>
              </a:tr>
              <a:tr h="62742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Financial Resources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✓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>
                          <a:effectLst/>
                        </a:rPr>
                        <a:t>✗</a:t>
                      </a:r>
                      <a:endParaRPr lang="en-IN" sz="280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IN" sz="2800" dirty="0">
                          <a:effectLst/>
                        </a:rPr>
                        <a:t>✓</a:t>
                      </a:r>
                      <a:endParaRPr lang="en-IN" sz="2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ctr"/>
                </a:tc>
                <a:extLst>
                  <a:ext uri="{0D108BD9-81ED-4DB2-BD59-A6C34878D82A}">
                    <a16:rowId xmlns:a16="http://schemas.microsoft.com/office/drawing/2014/main" val="102066337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343F953-DF32-8A02-BED4-116EF25797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11926"/>
              </p:ext>
            </p:extLst>
          </p:nvPr>
        </p:nvGraphicFramePr>
        <p:xfrm>
          <a:off x="683394" y="1836134"/>
          <a:ext cx="10539662" cy="5101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38159">
                  <a:extLst>
                    <a:ext uri="{9D8B030D-6E8A-4147-A177-3AD203B41FA5}">
                      <a16:colId xmlns:a16="http://schemas.microsoft.com/office/drawing/2014/main" val="1934271788"/>
                    </a:ext>
                  </a:extLst>
                </a:gridCol>
                <a:gridCol w="1274805">
                  <a:extLst>
                    <a:ext uri="{9D8B030D-6E8A-4147-A177-3AD203B41FA5}">
                      <a16:colId xmlns:a16="http://schemas.microsoft.com/office/drawing/2014/main" val="2585763242"/>
                    </a:ext>
                  </a:extLst>
                </a:gridCol>
                <a:gridCol w="1336743">
                  <a:extLst>
                    <a:ext uri="{9D8B030D-6E8A-4147-A177-3AD203B41FA5}">
                      <a16:colId xmlns:a16="http://schemas.microsoft.com/office/drawing/2014/main" val="2635969729"/>
                    </a:ext>
                  </a:extLst>
                </a:gridCol>
                <a:gridCol w="1832249">
                  <a:extLst>
                    <a:ext uri="{9D8B030D-6E8A-4147-A177-3AD203B41FA5}">
                      <a16:colId xmlns:a16="http://schemas.microsoft.com/office/drawing/2014/main" val="1049326057"/>
                    </a:ext>
                  </a:extLst>
                </a:gridCol>
                <a:gridCol w="2157706">
                  <a:extLst>
                    <a:ext uri="{9D8B030D-6E8A-4147-A177-3AD203B41FA5}">
                      <a16:colId xmlns:a16="http://schemas.microsoft.com/office/drawing/2014/main" val="1484515238"/>
                    </a:ext>
                  </a:extLst>
                </a:gridCol>
              </a:tblGrid>
              <a:tr h="51013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RESOURCE/CAPABILITY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VALUE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RARITY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400" b="1" dirty="0">
                          <a:effectLst/>
                        </a:rPr>
                        <a:t>IMITABILITY</a:t>
                      </a:r>
                      <a:endParaRPr lang="en-IN" sz="24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2000" b="1" dirty="0">
                          <a:effectLst/>
                        </a:rPr>
                        <a:t>ORGANIZATION</a:t>
                      </a:r>
                      <a:endParaRPr lang="en-IN" sz="2000" b="1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</a:endParaRPr>
                    </a:p>
                  </a:txBody>
                  <a:tcPr marL="34172" marR="34172" marT="34172" marB="34172" anchor="b"/>
                </a:tc>
                <a:extLst>
                  <a:ext uri="{0D108BD9-81ED-4DB2-BD59-A6C34878D82A}">
                    <a16:rowId xmlns:a16="http://schemas.microsoft.com/office/drawing/2014/main" val="30264528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17FCE6-F2B5-F782-6FE0-376892F77119}"/>
              </a:ext>
            </a:extLst>
          </p:cNvPr>
          <p:cNvSpPr txBox="1"/>
          <p:nvPr/>
        </p:nvSpPr>
        <p:spPr>
          <a:xfrm>
            <a:off x="1934678" y="392914"/>
            <a:ext cx="8476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V</a:t>
            </a: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RIN TESTING</a:t>
            </a:r>
          </a:p>
        </p:txBody>
      </p:sp>
    </p:spTree>
    <p:extLst>
      <p:ext uri="{BB962C8B-B14F-4D97-AF65-F5344CB8AC3E}">
        <p14:creationId xmlns:p14="http://schemas.microsoft.com/office/powerpoint/2010/main" val="984488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7307E9-F549-E7DF-5484-C4513669B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04FA81-F4DD-972F-7807-15E0DCE6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85472" y="181910"/>
            <a:ext cx="3775324" cy="27427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0FB3F7-7590-571A-DFAF-165294C394EC}"/>
              </a:ext>
            </a:extLst>
          </p:cNvPr>
          <p:cNvSpPr txBox="1"/>
          <p:nvPr/>
        </p:nvSpPr>
        <p:spPr>
          <a:xfrm>
            <a:off x="329072" y="844434"/>
            <a:ext cx="82085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TOWS MATRIX </a:t>
            </a:r>
          </a:p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FOR</a:t>
            </a:r>
          </a:p>
          <a:p>
            <a:pPr algn="ctr"/>
            <a:r>
              <a:rPr lang="en-US" sz="7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STRATEGIC SUGGESTION</a:t>
            </a:r>
          </a:p>
        </p:txBody>
      </p:sp>
    </p:spTree>
    <p:extLst>
      <p:ext uri="{BB962C8B-B14F-4D97-AF65-F5344CB8AC3E}">
        <p14:creationId xmlns:p14="http://schemas.microsoft.com/office/powerpoint/2010/main" val="872460861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EF6FC5-9771-D71C-7261-5231E4C71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284410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C4D8E-59B9-E486-2332-B20F8B56E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0"/>
            <a:ext cx="12423913" cy="6826369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E4FDFA0-5E1E-7D6A-FA30-21D386282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3728085"/>
              </p:ext>
            </p:extLst>
          </p:nvPr>
        </p:nvGraphicFramePr>
        <p:xfrm>
          <a:off x="1694047" y="223787"/>
          <a:ext cx="10135401" cy="6410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50986209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155E8-1DC6-BB9C-0F08-0828CF1C8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4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D5E51-DF1C-0EFB-601B-90DED49EE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DE32A6A-462B-DF82-3DCA-EC51239B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65962" y="-1"/>
            <a:ext cx="6839384" cy="6858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140893-7D28-DC0D-A64D-C767F234CDD9}"/>
              </a:ext>
            </a:extLst>
          </p:cNvPr>
          <p:cNvSpPr txBox="1"/>
          <p:nvPr/>
        </p:nvSpPr>
        <p:spPr>
          <a:xfrm>
            <a:off x="0" y="574687"/>
            <a:ext cx="6097604" cy="5162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Company: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Apple Inc.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CEO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Tim Cook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Year founded: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1976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Headquarter: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Cupertino, California, USA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Employees (2022):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164,000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Market Cap (Mar 2023):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$2.29 Trillion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Annual Revenue (FY2022):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$394.32 Billion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Profit | Net income (FY2022):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$99.8 Billion</a:t>
            </a:r>
            <a:endParaRPr lang="en-IN" sz="160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Products &amp; Services: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Computers | 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Software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Phones | Watches | Tablets | 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Cloud Technology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| Accessories | Music Platform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16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GB" sz="18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Competitors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: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Lenovo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Samsung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Toshiba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Dell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Sony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HP | Acer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Netflix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Disney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 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</a:t>
            </a:r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|</a:t>
            </a:r>
            <a:endParaRPr lang="en-IN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169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C0684-D328-19CB-EA24-EB83B9504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03" y="485560"/>
            <a:ext cx="10566194" cy="588688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112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11972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7C8834-7DB9-6146-56F3-F9972DD3D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53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8F86E-292F-7B28-D7F8-F02A768B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3246922" y="0"/>
            <a:ext cx="97536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790636-D803-243A-E350-A3839DFBC6B8}"/>
              </a:ext>
            </a:extLst>
          </p:cNvPr>
          <p:cNvSpPr txBox="1"/>
          <p:nvPr/>
        </p:nvSpPr>
        <p:spPr>
          <a:xfrm>
            <a:off x="6840633" y="1164039"/>
            <a:ext cx="5772124" cy="4008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APPLE’S VISION STATEMENT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“To bringing the </a:t>
            </a:r>
            <a:r>
              <a:rPr lang="en-GB" sz="32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best user experience to customers </a:t>
            </a: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through </a:t>
            </a:r>
            <a:r>
              <a:rPr lang="en-GB" sz="32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innovative hardware, software and services</a:t>
            </a: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.”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72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6E1315-A566-3525-ED95-DD02A48D6B40}"/>
              </a:ext>
            </a:extLst>
          </p:cNvPr>
          <p:cNvSpPr txBox="1"/>
          <p:nvPr/>
        </p:nvSpPr>
        <p:spPr>
          <a:xfrm>
            <a:off x="279447" y="1194932"/>
            <a:ext cx="4060501" cy="425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GB" sz="3200" b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APPLE’S MISSION STATEMENT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  <a:endParaRPr lang="en-IN" sz="32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“To </a:t>
            </a:r>
            <a:r>
              <a:rPr lang="en-GB" sz="3200" dirty="0">
                <a:effectLst/>
                <a:highlight>
                  <a:srgbClr val="FFFF00"/>
                </a:highlight>
                <a:latin typeface="Arial" panose="020B0604020202020204" pitchFamily="34" charset="0"/>
                <a:ea typeface="Arial" panose="020B0604020202020204" pitchFamily="34" charset="0"/>
              </a:rPr>
              <a:t>make the best product on the earth </a:t>
            </a:r>
            <a:r>
              <a:rPr lang="en-GB" sz="32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and to leave the world better than we found it.”</a:t>
            </a:r>
            <a:endParaRPr lang="en-I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641EB-CAAC-A35E-0E35-C74AB0E41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14931" y="0"/>
            <a:ext cx="9753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22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1B7D34-5DF2-CFCA-8FCC-377A2A0C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85699" y="0"/>
            <a:ext cx="575899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1423F-131D-E232-2B24-4D305353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1785" y="2146433"/>
            <a:ext cx="4695975" cy="39559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E4C4631-79FF-969D-3B96-B99013D5E6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3910717"/>
              </p:ext>
            </p:extLst>
          </p:nvPr>
        </p:nvGraphicFramePr>
        <p:xfrm>
          <a:off x="3921977" y="0"/>
          <a:ext cx="9197671" cy="6523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82396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587</TotalTime>
  <Words>909</Words>
  <Application>Microsoft Office PowerPoint</Application>
  <PresentationFormat>Widescreen</PresentationFormat>
  <Paragraphs>364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Cambria Math</vt:lpstr>
      <vt:lpstr>Impact</vt:lpstr>
      <vt:lpstr>Tw Cen MT</vt:lpstr>
      <vt:lpstr>Wingdings</vt:lpstr>
      <vt:lpstr>Droplet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Kaushiki Vijayvargiya</dc:creator>
  <cp:lastModifiedBy>Mayank Mangal</cp:lastModifiedBy>
  <cp:revision>26</cp:revision>
  <dcterms:created xsi:type="dcterms:W3CDTF">2024-02-04T04:52:57Z</dcterms:created>
  <dcterms:modified xsi:type="dcterms:W3CDTF">2025-01-01T19:07:59Z</dcterms:modified>
</cp:coreProperties>
</file>